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4.xml" ContentType="application/vnd.openxmlformats-officedocument.presentationml.notesSlide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4.jpeg" ContentType="image/jpe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18.png" ContentType="image/png"/>
  <Override PartName="/ppt/media/image16.png" ContentType="image/png"/>
  <Override PartName="/ppt/media/image15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3.jpeg" ContentType="image/jpeg"/>
  <Override PartName="/ppt/media/image4.png" ContentType="image/png"/>
  <Override PartName="/ppt/media/image39.png" ContentType="image/png"/>
  <Override PartName="/ppt/media/image53.png" ContentType="image/png"/>
  <Override PartName="/ppt/media/image17.jpeg" ContentType="image/jpeg"/>
  <Override PartName="/ppt/media/image3.png" ContentType="image/png"/>
  <Override PartName="/ppt/media/image19.jpeg" ContentType="image/jpe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14.jpeg" ContentType="image/jpeg"/>
  <Override PartName="/ppt/media/image23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6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Format der Notizen mittels Klicken bearbeiten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&lt;Kopfzeile&gt;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4BF3EE2-A542-499A-9FD8-9E0C77D212C4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F9E07B7D-72CD-4420-ADEC-D1C55B97417A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8D015FC-51FD-4B4A-B94E-8AAA8FAE8696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0D0221D-DB85-452D-AD4A-E840B7B524C0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erif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ko-K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마스터 제목 스타일 편집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E9E8B6B-CAE9-4A05-9F66-8E78C93317C1}" type="datetime">
              <a:rPr b="0" lang="de-DE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28.09.16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B380297-0826-438D-91C3-EAC55372CB8E}" type="slidenum">
              <a:rPr b="0" lang="de-DE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Format des Gliederungstextes durch Klicken bearbeiten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Zweite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Dritte Gliederungsebene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Vierte Gliederungsebene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Fünfte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Sechste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Siebte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F170E06-18E9-4AED-9D51-9E3305D606A8}" type="datetime">
              <a:rPr b="0" lang="de-DE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28.09.16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1C9FCE0-7FA8-4E65-967D-87E63CFBCD5B}" type="slidenum">
              <a:rPr b="0" lang="de-DE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Format des Titeltextes durch Klicken bearbeiten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Format des Gliederungstextes durch Klicken bearbeiten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Zweite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Dritte Gliederungsebene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Vierte Gliederungsebene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Fünfte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Sechste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Siebte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마스터 제목 스타일 편집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Format des Gliederungstextes durch Klicken bearbeiten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Zweite Gliederungsebene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Dritte Gliederungsebene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Vierte Gliederungsebene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Fünfte Gliederungsebene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Sechste Gliederungsebene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Siebte Gliederungsebene</a:t>
            </a: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마스터 텍스트 스타일을 편집합니다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둘째 수준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셋째 수준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넷째 수준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다섯째 수준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55C8AAE7-B8DC-4142-8F39-D53B7AFA2D06}" type="datetime">
              <a:rPr b="0" lang="de-DE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28.09.16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68E8A0D-6498-496F-8B32-F9D2EE4DDB98}" type="slidenum">
              <a:rPr b="0" lang="de-DE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제목 텍스트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Format des Gliederungstextes durch Klicken bearbeiten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Zweite Gliederungsebene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Dritte Gliederungsebene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Vierte Gliederungsebene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Fünfte Gliederungsebene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Sechste Gliederungsebene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Siebte Gliederungsebene</a:t>
            </a: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본문 첫 번째 줄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본문 두 번째 줄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본문 세 번째 줄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본문 네 번째 줄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본문 다섯 번째 줄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9AB3992-5EAF-4488-B7E0-232F3D8725E7}" type="slidenum">
              <a:rPr b="0" lang="de-DE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9ACF2DB-0484-4B32-9312-D21827DA21DD}" type="slidenum">
              <a:rPr b="0" lang="de-DE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erif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Format des Titeltextes durch Klicken bearbeiten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Format des Gliederungstextes durch Klicken bearbeiten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Zweite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Dritte Gliederungsebene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Vierte Gliederungsebene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Fünfte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Sechste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Siebte Gliederungsebene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slideLayout" Target="../slideLayouts/slideLayout5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slideLayout" Target="../slideLayouts/slideLayout5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slideLayout" Target="../slideLayouts/slideLayout5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jpeg"/><Relationship Id="rId4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slideLayout" Target="../slideLayouts/slideLayout5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0" y="3553560"/>
            <a:ext cx="12191760" cy="68040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1">
                  <a:lumMod val="0"/>
                  <a:lumOff val="100000"/>
                  <a:lumMod val="0"/>
                  <a:lumOff val="100000"/>
                </a:schemeClr>
              </a:gs>
            </a:gsLst>
            <a:lin ang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TextShape 2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ko-K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Virus Attacking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32" name="TextShape 3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Yoann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Conceptual Diagram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1035720" y="2466000"/>
            <a:ext cx="1667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Single Player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pic>
        <p:nvPicPr>
          <p:cNvPr id="323" name="그림 6" descr=""/>
          <p:cNvPicPr/>
          <p:nvPr/>
        </p:nvPicPr>
        <p:blipFill>
          <a:blip r:embed="rId1"/>
          <a:stretch/>
        </p:blipFill>
        <p:spPr>
          <a:xfrm>
            <a:off x="650160" y="3056040"/>
            <a:ext cx="2437920" cy="2437920"/>
          </a:xfrm>
          <a:prstGeom prst="rect">
            <a:avLst/>
          </a:prstGeom>
          <a:ln>
            <a:noFill/>
          </a:ln>
        </p:spPr>
      </p:pic>
      <p:pic>
        <p:nvPicPr>
          <p:cNvPr id="324" name="그림 8" descr=""/>
          <p:cNvPicPr/>
          <p:nvPr/>
        </p:nvPicPr>
        <p:blipFill>
          <a:blip r:embed="rId2"/>
          <a:stretch/>
        </p:blipFill>
        <p:spPr>
          <a:xfrm rot="16200000">
            <a:off x="5234760" y="2426760"/>
            <a:ext cx="1918440" cy="3696480"/>
          </a:xfrm>
          <a:prstGeom prst="rect">
            <a:avLst/>
          </a:prstGeom>
          <a:ln>
            <a:noFill/>
          </a:ln>
          <a:scene3d>
            <a:camera prst="orthographicFront">
              <a:rot lat="0" lon="0" rev="0"/>
            </a:camera>
            <a:lightRig dir="t" rig="threePt"/>
          </a:scene3d>
        </p:spPr>
      </p:pic>
      <p:pic>
        <p:nvPicPr>
          <p:cNvPr id="325" name="그림 9" descr=""/>
          <p:cNvPicPr/>
          <p:nvPr/>
        </p:nvPicPr>
        <p:blipFill>
          <a:blip r:embed="rId3"/>
          <a:stretch/>
        </p:blipFill>
        <p:spPr>
          <a:xfrm>
            <a:off x="4704480" y="3408840"/>
            <a:ext cx="2969640" cy="1759320"/>
          </a:xfrm>
          <a:prstGeom prst="rect">
            <a:avLst/>
          </a:prstGeom>
          <a:ln>
            <a:noFill/>
          </a:ln>
        </p:spPr>
      </p:pic>
      <p:sp>
        <p:nvSpPr>
          <p:cNvPr id="326" name="CustomShape 3"/>
          <p:cNvSpPr/>
          <p:nvPr/>
        </p:nvSpPr>
        <p:spPr>
          <a:xfrm>
            <a:off x="9935640" y="2454480"/>
            <a:ext cx="963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Sensor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5311080" y="2454480"/>
            <a:ext cx="1651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Smart Phone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28" name="CustomShape 5"/>
          <p:cNvSpPr/>
          <p:nvPr/>
        </p:nvSpPr>
        <p:spPr>
          <a:xfrm>
            <a:off x="5443200" y="5463360"/>
            <a:ext cx="1493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Cube Room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29" name="CustomShape 6"/>
          <p:cNvSpPr/>
          <p:nvPr/>
        </p:nvSpPr>
        <p:spPr>
          <a:xfrm>
            <a:off x="2930040" y="3716640"/>
            <a:ext cx="1032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7"/>
          <p:cNvSpPr/>
          <p:nvPr/>
        </p:nvSpPr>
        <p:spPr>
          <a:xfrm>
            <a:off x="2598480" y="4799160"/>
            <a:ext cx="1625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Visualization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31" name="CustomShape 8"/>
          <p:cNvSpPr/>
          <p:nvPr/>
        </p:nvSpPr>
        <p:spPr>
          <a:xfrm>
            <a:off x="2930040" y="4275360"/>
            <a:ext cx="1032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9"/>
          <p:cNvSpPr/>
          <p:nvPr/>
        </p:nvSpPr>
        <p:spPr>
          <a:xfrm>
            <a:off x="2870640" y="3904560"/>
            <a:ext cx="928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Rotate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33" name="CustomShape 10"/>
          <p:cNvSpPr/>
          <p:nvPr/>
        </p:nvSpPr>
        <p:spPr>
          <a:xfrm flipH="1">
            <a:off x="2929320" y="4739040"/>
            <a:ext cx="1032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1"/>
          <p:cNvSpPr/>
          <p:nvPr/>
        </p:nvSpPr>
        <p:spPr>
          <a:xfrm>
            <a:off x="2994120" y="3338280"/>
            <a:ext cx="834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Touch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35" name="CustomShape 12"/>
          <p:cNvSpPr/>
          <p:nvPr/>
        </p:nvSpPr>
        <p:spPr>
          <a:xfrm flipH="1">
            <a:off x="8223840" y="4273920"/>
            <a:ext cx="1032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3"/>
          <p:cNvSpPr/>
          <p:nvPr/>
        </p:nvSpPr>
        <p:spPr>
          <a:xfrm>
            <a:off x="8397720" y="3904560"/>
            <a:ext cx="726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Data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pic>
        <p:nvPicPr>
          <p:cNvPr id="337" name="그림 2" descr=""/>
          <p:cNvPicPr/>
          <p:nvPr/>
        </p:nvPicPr>
        <p:blipFill>
          <a:blip r:embed="rId4"/>
          <a:stretch/>
        </p:blipFill>
        <p:spPr>
          <a:xfrm>
            <a:off x="9438840" y="3112200"/>
            <a:ext cx="2121840" cy="212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8131320" y="4680000"/>
            <a:ext cx="1906920" cy="707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Compass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7084080" y="5722200"/>
            <a:ext cx="1906920" cy="707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Gyroscope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9291600" y="5722200"/>
            <a:ext cx="1906920" cy="707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Acceleration Sensor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41" name="CustomShape 4"/>
          <p:cNvSpPr/>
          <p:nvPr/>
        </p:nvSpPr>
        <p:spPr>
          <a:xfrm flipH="1" flipV="1" rot="5400000">
            <a:off x="8394480" y="5031720"/>
            <a:ext cx="334080" cy="104688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flipV="1" rot="16200000">
            <a:off x="9497880" y="4975200"/>
            <a:ext cx="334080" cy="115992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6"/>
          <p:cNvSpPr/>
          <p:nvPr/>
        </p:nvSpPr>
        <p:spPr>
          <a:xfrm>
            <a:off x="1389600" y="4836240"/>
            <a:ext cx="1906920" cy="707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Room Class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44" name="CustomShape 7"/>
          <p:cNvSpPr/>
          <p:nvPr/>
        </p:nvSpPr>
        <p:spPr>
          <a:xfrm>
            <a:off x="342360" y="5878440"/>
            <a:ext cx="1906920" cy="707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Planar figure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45" name="CustomShape 8"/>
          <p:cNvSpPr/>
          <p:nvPr/>
        </p:nvSpPr>
        <p:spPr>
          <a:xfrm>
            <a:off x="2549520" y="5878440"/>
            <a:ext cx="1906920" cy="707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Exit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46" name="CustomShape 9"/>
          <p:cNvSpPr/>
          <p:nvPr/>
        </p:nvSpPr>
        <p:spPr>
          <a:xfrm flipH="1" flipV="1" rot="5400000">
            <a:off x="1652760" y="5187600"/>
            <a:ext cx="334080" cy="104688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 flipV="1" rot="16200000">
            <a:off x="2756160" y="5131440"/>
            <a:ext cx="334080" cy="1159920"/>
          </a:xfrm>
          <a:prstGeom prst="bentConnector3">
            <a:avLst>
              <a:gd name="adj1" fmla="val 50000"/>
            </a:avLst>
          </a:pr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1"/>
          <p:cNvSpPr/>
          <p:nvPr/>
        </p:nvSpPr>
        <p:spPr>
          <a:xfrm>
            <a:off x="8295840" y="520920"/>
            <a:ext cx="1906920" cy="707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Camera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49" name="CustomShape 12"/>
          <p:cNvSpPr/>
          <p:nvPr/>
        </p:nvSpPr>
        <p:spPr>
          <a:xfrm flipH="1" flipV="1">
            <a:off x="7871040" y="2476800"/>
            <a:ext cx="1212840" cy="220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3"/>
          <p:cNvSpPr/>
          <p:nvPr/>
        </p:nvSpPr>
        <p:spPr>
          <a:xfrm>
            <a:off x="8483040" y="3553560"/>
            <a:ext cx="1833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Direction Data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1" name="CustomShape 14"/>
          <p:cNvSpPr/>
          <p:nvPr/>
        </p:nvSpPr>
        <p:spPr>
          <a:xfrm>
            <a:off x="2724120" y="3882600"/>
            <a:ext cx="1938960" cy="707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Android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2" name="CustomShape 15"/>
          <p:cNvSpPr/>
          <p:nvPr/>
        </p:nvSpPr>
        <p:spPr>
          <a:xfrm>
            <a:off x="4663440" y="5878440"/>
            <a:ext cx="1906920" cy="707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Touch Sensor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3" name="CustomShape 16"/>
          <p:cNvSpPr/>
          <p:nvPr/>
        </p:nvSpPr>
        <p:spPr>
          <a:xfrm>
            <a:off x="6918120" y="1769400"/>
            <a:ext cx="1906920" cy="707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OpenGL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4" name="CustomShape 17"/>
          <p:cNvSpPr/>
          <p:nvPr/>
        </p:nvSpPr>
        <p:spPr>
          <a:xfrm flipH="1">
            <a:off x="3693960" y="2477520"/>
            <a:ext cx="4177440" cy="140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8"/>
          <p:cNvSpPr/>
          <p:nvPr/>
        </p:nvSpPr>
        <p:spPr>
          <a:xfrm>
            <a:off x="4754160" y="3432600"/>
            <a:ext cx="2228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Room Information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6" name="CustomShape 19"/>
          <p:cNvSpPr/>
          <p:nvPr/>
        </p:nvSpPr>
        <p:spPr>
          <a:xfrm>
            <a:off x="4530960" y="2937600"/>
            <a:ext cx="830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Room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7" name="CustomShape 20"/>
          <p:cNvSpPr/>
          <p:nvPr/>
        </p:nvSpPr>
        <p:spPr>
          <a:xfrm flipH="1">
            <a:off x="7871760" y="1228680"/>
            <a:ext cx="1377360" cy="54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21"/>
          <p:cNvSpPr/>
          <p:nvPr/>
        </p:nvSpPr>
        <p:spPr>
          <a:xfrm>
            <a:off x="6130440" y="520920"/>
            <a:ext cx="1906920" cy="7074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de-DE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Room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59" name="CustomShape 22"/>
          <p:cNvSpPr/>
          <p:nvPr/>
        </p:nvSpPr>
        <p:spPr>
          <a:xfrm>
            <a:off x="7084080" y="1228680"/>
            <a:ext cx="787320" cy="54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TextShape 2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System Design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ko-K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Alien Tower Defense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62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Namjo Ahn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0" y="3553560"/>
            <a:ext cx="12191760" cy="68040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1">
                  <a:lumMod val="0"/>
                  <a:lumOff val="100000"/>
                  <a:lumMod val="0"/>
                  <a:lumOff val="100000"/>
                </a:schemeClr>
              </a:gs>
            </a:gsLst>
            <a:lin ang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Story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838080" y="1925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You are a space security guard of the grade A+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Someday, the aliens starts invading us.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They are called “The Profs”. 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The Profs are now sending many many assignments.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You have to protect your grade from the invasion by the Profs…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Game Logic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34360" indent="-23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Tilt, rotate device -&gt; Actual view rotation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34360" indent="-23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Click button -&gt; Fire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468720" indent="-23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Direct hit(Laser)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468720" indent="-23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Objectile(Missile)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34360" indent="-23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Modes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468720" indent="-23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Standard - waves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468720" indent="-23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Endless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468720" indent="-234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Boss rush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734360" y="4496760"/>
            <a:ext cx="2943000" cy="2943000"/>
          </a:xfrm>
          <a:prstGeom prst="ellipse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69" name="CustomShape 2"/>
          <p:cNvSpPr/>
          <p:nvPr/>
        </p:nvSpPr>
        <p:spPr>
          <a:xfrm rot="1688400">
            <a:off x="5381280" y="3930120"/>
            <a:ext cx="169920" cy="1827360"/>
          </a:xfrm>
          <a:prstGeom prst="rect">
            <a:avLst/>
          </a:prstGeom>
          <a:blipFill>
            <a:blip r:embed="rId1"/>
            <a:tile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0" name="CustomShape 3"/>
          <p:cNvSpPr/>
          <p:nvPr/>
        </p:nvSpPr>
        <p:spPr>
          <a:xfrm rot="9410400">
            <a:off x="6849360" y="3930120"/>
            <a:ext cx="169920" cy="1827360"/>
          </a:xfrm>
          <a:prstGeom prst="rect">
            <a:avLst/>
          </a:prstGeom>
          <a:blipFill>
            <a:blip r:embed="rId2"/>
            <a:tile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1" name="CustomShape 4"/>
          <p:cNvSpPr/>
          <p:nvPr/>
        </p:nvSpPr>
        <p:spPr>
          <a:xfrm>
            <a:off x="4419000" y="5307120"/>
            <a:ext cx="3691080" cy="22334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488.png" descr=""/>
          <p:cNvPicPr/>
          <p:nvPr/>
        </p:nvPicPr>
        <p:blipFill>
          <a:blip r:embed="rId3"/>
          <a:stretch/>
        </p:blipFill>
        <p:spPr>
          <a:xfrm rot="5400000">
            <a:off x="3436920" y="1506600"/>
            <a:ext cx="5217840" cy="5217840"/>
          </a:xfrm>
          <a:prstGeom prst="rect">
            <a:avLst/>
          </a:prstGeom>
          <a:ln w="12600">
            <a:noFill/>
          </a:ln>
        </p:spPr>
      </p:pic>
      <p:sp>
        <p:nvSpPr>
          <p:cNvPr id="373" name="CustomShape 5"/>
          <p:cNvSpPr/>
          <p:nvPr/>
        </p:nvSpPr>
        <p:spPr>
          <a:xfrm>
            <a:off x="4951080" y="3674880"/>
            <a:ext cx="359640" cy="359640"/>
          </a:xfrm>
          <a:prstGeom prst="ellipse">
            <a:avLst/>
          </a:prstGeom>
          <a:blipFill>
            <a:blip r:embed="rId4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4" name="CustomShape 6"/>
          <p:cNvSpPr/>
          <p:nvPr/>
        </p:nvSpPr>
        <p:spPr>
          <a:xfrm>
            <a:off x="6293880" y="3457080"/>
            <a:ext cx="359640" cy="359640"/>
          </a:xfrm>
          <a:prstGeom prst="ellipse">
            <a:avLst/>
          </a:prstGeom>
          <a:blipFill>
            <a:blip r:embed="rId5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5" name="CustomShape 7"/>
          <p:cNvSpPr/>
          <p:nvPr/>
        </p:nvSpPr>
        <p:spPr>
          <a:xfrm>
            <a:off x="5531760" y="3191040"/>
            <a:ext cx="359640" cy="359640"/>
          </a:xfrm>
          <a:prstGeom prst="ellipse">
            <a:avLst/>
          </a:prstGeom>
          <a:blipFill>
            <a:blip r:embed="rId6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6" name="CustomShape 8"/>
          <p:cNvSpPr/>
          <p:nvPr/>
        </p:nvSpPr>
        <p:spPr>
          <a:xfrm>
            <a:off x="7176600" y="3191040"/>
            <a:ext cx="359640" cy="359640"/>
          </a:xfrm>
          <a:prstGeom prst="ellipse">
            <a:avLst/>
          </a:prstGeom>
          <a:blipFill>
            <a:blip r:embed="rId7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7" name="CustomShape 9"/>
          <p:cNvSpPr/>
          <p:nvPr/>
        </p:nvSpPr>
        <p:spPr>
          <a:xfrm>
            <a:off x="6511320" y="2943720"/>
            <a:ext cx="359640" cy="359640"/>
          </a:xfrm>
          <a:prstGeom prst="ellipse">
            <a:avLst/>
          </a:prstGeom>
          <a:blipFill>
            <a:blip r:embed="rId8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8" name="CustomShape 10"/>
          <p:cNvSpPr/>
          <p:nvPr/>
        </p:nvSpPr>
        <p:spPr>
          <a:xfrm>
            <a:off x="6874200" y="3674880"/>
            <a:ext cx="359640" cy="359640"/>
          </a:xfrm>
          <a:prstGeom prst="ellipse">
            <a:avLst/>
          </a:prstGeom>
          <a:blipFill>
            <a:blip r:embed="rId9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79" name="CustomShape 11"/>
          <p:cNvSpPr/>
          <p:nvPr/>
        </p:nvSpPr>
        <p:spPr>
          <a:xfrm>
            <a:off x="7454880" y="3783600"/>
            <a:ext cx="359640" cy="359640"/>
          </a:xfrm>
          <a:prstGeom prst="ellipse">
            <a:avLst/>
          </a:prstGeom>
          <a:blipFill>
            <a:blip r:embed="rId10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0" name="CustomShape 12"/>
          <p:cNvSpPr/>
          <p:nvPr/>
        </p:nvSpPr>
        <p:spPr>
          <a:xfrm>
            <a:off x="4769640" y="2943720"/>
            <a:ext cx="359640" cy="359640"/>
          </a:xfrm>
          <a:prstGeom prst="ellipse">
            <a:avLst/>
          </a:prstGeom>
          <a:blipFill>
            <a:blip r:embed="rId11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1" name="CustomShape 13"/>
          <p:cNvSpPr/>
          <p:nvPr/>
        </p:nvSpPr>
        <p:spPr>
          <a:xfrm>
            <a:off x="7285680" y="4642560"/>
            <a:ext cx="527400" cy="527400"/>
          </a:xfrm>
          <a:prstGeom prst="ellipse">
            <a:avLst/>
          </a:prstGeom>
          <a:blipFill>
            <a:blip r:embed="rId12"/>
          </a:blipFill>
          <a:ln w="12600">
            <a:noFill/>
          </a:ln>
          <a:effectLst>
            <a:outerShdw blurRad="25400" dir="2388334" dist="25400" rotWithShape="0">
              <a:srgbClr val="000000">
                <a:alpha val="8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B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82" name="CustomShape 14"/>
          <p:cNvSpPr/>
          <p:nvPr/>
        </p:nvSpPr>
        <p:spPr>
          <a:xfrm>
            <a:off x="4564080" y="4642560"/>
            <a:ext cx="527400" cy="527400"/>
          </a:xfrm>
          <a:prstGeom prst="ellipse">
            <a:avLst/>
          </a:prstGeom>
          <a:blipFill>
            <a:blip r:embed="rId13"/>
          </a:blipFill>
          <a:ln w="12600">
            <a:noFill/>
          </a:ln>
          <a:effectLst>
            <a:outerShdw blurRad="25400" dir="2388334" dist="25400" rotWithShape="0">
              <a:srgbClr val="000000">
                <a:alpha val="8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83" name="CustomShape 15"/>
          <p:cNvSpPr/>
          <p:nvPr/>
        </p:nvSpPr>
        <p:spPr>
          <a:xfrm>
            <a:off x="2986560" y="2141280"/>
            <a:ext cx="913320" cy="893160"/>
          </a:xfrm>
          <a:custGeom>
            <a:avLst/>
            <a:gdLst/>
            <a:ahLst/>
            <a:rect l="l" t="t" r="r" b="b"/>
            <a:pathLst>
              <a:path w="19763" h="21248">
                <a:moveTo>
                  <a:pt x="449" y="21248"/>
                </a:moveTo>
                <a:cubicBezTo>
                  <a:pt x="-1837" y="6726"/>
                  <a:pt x="4601" y="-352"/>
                  <a:pt x="19763" y="14"/>
                </a:cubicBezTo>
              </a:path>
            </a:pathLst>
          </a:custGeom>
          <a:noFill/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16"/>
          <p:cNvSpPr/>
          <p:nvPr/>
        </p:nvSpPr>
        <p:spPr>
          <a:xfrm>
            <a:off x="8504280" y="2158560"/>
            <a:ext cx="737280" cy="725040"/>
          </a:xfrm>
          <a:custGeom>
            <a:avLst/>
            <a:gdLst/>
            <a:ahLst/>
            <a:rect l="l" t="t" r="r" b="b"/>
            <a:pathLst>
              <a:path w="18107" h="18595">
                <a:moveTo>
                  <a:pt x="0" y="1482"/>
                </a:moveTo>
                <a:cubicBezTo>
                  <a:pt x="16308" y="-3005"/>
                  <a:pt x="21600" y="2699"/>
                  <a:pt x="15876" y="18595"/>
                </a:cubicBezTo>
              </a:path>
            </a:pathLst>
          </a:custGeom>
          <a:noFill/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7"/>
          <p:cNvSpPr/>
          <p:nvPr/>
        </p:nvSpPr>
        <p:spPr>
          <a:xfrm>
            <a:off x="482760" y="639000"/>
            <a:ext cx="41389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User Interface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488.png" descr=""/>
          <p:cNvPicPr/>
          <p:nvPr/>
        </p:nvPicPr>
        <p:blipFill>
          <a:blip r:embed="rId1"/>
          <a:stretch/>
        </p:blipFill>
        <p:spPr>
          <a:xfrm>
            <a:off x="4284000" y="2634840"/>
            <a:ext cx="3054960" cy="3054960"/>
          </a:xfrm>
          <a:prstGeom prst="rect">
            <a:avLst/>
          </a:prstGeom>
          <a:ln w="12600">
            <a:noFill/>
          </a:ln>
        </p:spPr>
      </p:pic>
      <p:pic>
        <p:nvPicPr>
          <p:cNvPr id="387" name="person-icon-5.png" descr=""/>
          <p:cNvPicPr/>
          <p:nvPr/>
        </p:nvPicPr>
        <p:blipFill>
          <a:blip r:embed="rId2"/>
          <a:stretch/>
        </p:blipFill>
        <p:spPr>
          <a:xfrm>
            <a:off x="7994520" y="2868480"/>
            <a:ext cx="2007360" cy="2587680"/>
          </a:xfrm>
          <a:prstGeom prst="rect">
            <a:avLst/>
          </a:prstGeom>
          <a:ln w="12600">
            <a:noFill/>
          </a:ln>
        </p:spPr>
      </p:pic>
      <p:pic>
        <p:nvPicPr>
          <p:cNvPr id="388" name="opengl_logo.jpg" descr=""/>
          <p:cNvPicPr/>
          <p:nvPr/>
        </p:nvPicPr>
        <p:blipFill>
          <a:blip r:embed="rId3"/>
          <a:stretch/>
        </p:blipFill>
        <p:spPr>
          <a:xfrm>
            <a:off x="1663920" y="3729240"/>
            <a:ext cx="1964160" cy="865800"/>
          </a:xfrm>
          <a:prstGeom prst="rect">
            <a:avLst/>
          </a:prstGeom>
          <a:ln w="12600">
            <a:noFill/>
          </a:ln>
        </p:spPr>
      </p:pic>
      <p:sp>
        <p:nvSpPr>
          <p:cNvPr id="389" name="Line 1"/>
          <p:cNvSpPr/>
          <p:nvPr/>
        </p:nvSpPr>
        <p:spPr>
          <a:xfrm>
            <a:off x="6961680" y="3653280"/>
            <a:ext cx="1164240" cy="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2"/>
          <p:cNvSpPr/>
          <p:nvPr/>
        </p:nvSpPr>
        <p:spPr>
          <a:xfrm>
            <a:off x="7165080" y="3061080"/>
            <a:ext cx="45036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View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91" name="Line 3"/>
          <p:cNvSpPr/>
          <p:nvPr/>
        </p:nvSpPr>
        <p:spPr>
          <a:xfrm flipH="1">
            <a:off x="6961680" y="4596840"/>
            <a:ext cx="1164240" cy="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4"/>
          <p:cNvSpPr/>
          <p:nvPr/>
        </p:nvSpPr>
        <p:spPr>
          <a:xfrm>
            <a:off x="7031880" y="4742280"/>
            <a:ext cx="61344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Motion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93" name="Line 5"/>
          <p:cNvSpPr/>
          <p:nvPr/>
        </p:nvSpPr>
        <p:spPr>
          <a:xfrm>
            <a:off x="3659400" y="4596840"/>
            <a:ext cx="1164240" cy="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6"/>
          <p:cNvSpPr/>
          <p:nvPr/>
        </p:nvSpPr>
        <p:spPr>
          <a:xfrm>
            <a:off x="3447360" y="4779360"/>
            <a:ext cx="88920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Rendered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screen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95" name="Line 7"/>
          <p:cNvSpPr/>
          <p:nvPr/>
        </p:nvSpPr>
        <p:spPr>
          <a:xfrm flipH="1">
            <a:off x="3659400" y="3653280"/>
            <a:ext cx="1164240" cy="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8"/>
          <p:cNvSpPr/>
          <p:nvPr/>
        </p:nvSpPr>
        <p:spPr>
          <a:xfrm>
            <a:off x="3731400" y="2964960"/>
            <a:ext cx="56916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model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data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97" name="CustomShape 9"/>
          <p:cNvSpPr/>
          <p:nvPr/>
        </p:nvSpPr>
        <p:spPr>
          <a:xfrm>
            <a:off x="5122800" y="3424680"/>
            <a:ext cx="69732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Control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Model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98" name="Line 10"/>
          <p:cNvSpPr/>
          <p:nvPr/>
        </p:nvSpPr>
        <p:spPr>
          <a:xfrm>
            <a:off x="5071320" y="4135320"/>
            <a:ext cx="1480320" cy="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1"/>
          <p:cNvSpPr/>
          <p:nvPr/>
        </p:nvSpPr>
        <p:spPr>
          <a:xfrm>
            <a:off x="5285160" y="4368240"/>
            <a:ext cx="59688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Game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Logic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00" name="CustomShape 12"/>
          <p:cNvSpPr/>
          <p:nvPr/>
        </p:nvSpPr>
        <p:spPr>
          <a:xfrm>
            <a:off x="528480" y="639000"/>
            <a:ext cx="52074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Conceptual Model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4538160" y="1408320"/>
            <a:ext cx="3015720" cy="892440"/>
          </a:xfrm>
          <a:prstGeom prst="rect">
            <a:avLst/>
          </a:prstGeom>
          <a:blipFill>
            <a:blip r:embed="rId1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User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4538160" y="2793240"/>
            <a:ext cx="3015720" cy="892440"/>
          </a:xfrm>
          <a:prstGeom prst="rect">
            <a:avLst/>
          </a:prstGeom>
          <a:blipFill>
            <a:blip r:embed="rId2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Physical device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4538160" y="4178160"/>
            <a:ext cx="3015720" cy="892440"/>
          </a:xfrm>
          <a:prstGeom prst="rect">
            <a:avLst/>
          </a:prstGeom>
          <a:blipFill>
            <a:blip r:embed="rId3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Main routine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04" name="CustomShape 4"/>
          <p:cNvSpPr/>
          <p:nvPr/>
        </p:nvSpPr>
        <p:spPr>
          <a:xfrm>
            <a:off x="2131200" y="5520960"/>
            <a:ext cx="3015720" cy="892440"/>
          </a:xfrm>
          <a:prstGeom prst="rect">
            <a:avLst/>
          </a:prstGeom>
          <a:blipFill>
            <a:blip r:embed="rId4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Process Input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Game logic control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05" name="CustomShape 5"/>
          <p:cNvSpPr/>
          <p:nvPr/>
        </p:nvSpPr>
        <p:spPr>
          <a:xfrm>
            <a:off x="6896520" y="5520960"/>
            <a:ext cx="3015720" cy="892440"/>
          </a:xfrm>
          <a:prstGeom prst="rect">
            <a:avLst/>
          </a:prstGeom>
          <a:blipFill>
            <a:blip r:embed="rId5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Request OpenGL Render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06" name="Line 6"/>
          <p:cNvSpPr/>
          <p:nvPr/>
        </p:nvSpPr>
        <p:spPr>
          <a:xfrm>
            <a:off x="5599440" y="2273040"/>
            <a:ext cx="360" cy="51228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Line 7"/>
          <p:cNvSpPr/>
          <p:nvPr/>
        </p:nvSpPr>
        <p:spPr>
          <a:xfrm>
            <a:off x="5599440" y="3675960"/>
            <a:ext cx="0" cy="51264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8"/>
          <p:cNvSpPr/>
          <p:nvPr/>
        </p:nvSpPr>
        <p:spPr>
          <a:xfrm>
            <a:off x="4728600" y="5054760"/>
            <a:ext cx="0" cy="51264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Line 9"/>
          <p:cNvSpPr/>
          <p:nvPr/>
        </p:nvSpPr>
        <p:spPr>
          <a:xfrm flipV="1">
            <a:off x="6543000" y="2273040"/>
            <a:ext cx="0" cy="51228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10"/>
          <p:cNvSpPr/>
          <p:nvPr/>
        </p:nvSpPr>
        <p:spPr>
          <a:xfrm flipV="1">
            <a:off x="6543000" y="3675960"/>
            <a:ext cx="0" cy="51264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Line 11"/>
          <p:cNvSpPr/>
          <p:nvPr/>
        </p:nvSpPr>
        <p:spPr>
          <a:xfrm flipV="1">
            <a:off x="7413840" y="5054760"/>
            <a:ext cx="0" cy="51264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Line 12"/>
          <p:cNvSpPr/>
          <p:nvPr/>
        </p:nvSpPr>
        <p:spPr>
          <a:xfrm>
            <a:off x="5190120" y="5967360"/>
            <a:ext cx="1711800" cy="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13"/>
          <p:cNvSpPr/>
          <p:nvPr/>
        </p:nvSpPr>
        <p:spPr>
          <a:xfrm>
            <a:off x="3688920" y="2410920"/>
            <a:ext cx="179928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Rotation, touch event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14" name="CustomShape 14"/>
          <p:cNvSpPr/>
          <p:nvPr/>
        </p:nvSpPr>
        <p:spPr>
          <a:xfrm>
            <a:off x="6651000" y="2414520"/>
            <a:ext cx="62244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Screen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15" name="CustomShape 15"/>
          <p:cNvSpPr/>
          <p:nvPr/>
        </p:nvSpPr>
        <p:spPr>
          <a:xfrm>
            <a:off x="3960720" y="3803400"/>
            <a:ext cx="125496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Measurements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16" name="CustomShape 16"/>
          <p:cNvSpPr/>
          <p:nvPr/>
        </p:nvSpPr>
        <p:spPr>
          <a:xfrm>
            <a:off x="6647040" y="3799800"/>
            <a:ext cx="45036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View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17" name="CustomShape 17"/>
          <p:cNvSpPr/>
          <p:nvPr/>
        </p:nvSpPr>
        <p:spPr>
          <a:xfrm>
            <a:off x="1888200" y="5145840"/>
            <a:ext cx="168480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Pass essential datas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18" name="CustomShape 18"/>
          <p:cNvSpPr/>
          <p:nvPr/>
        </p:nvSpPr>
        <p:spPr>
          <a:xfrm>
            <a:off x="5667120" y="6100560"/>
            <a:ext cx="75816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Manage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Objects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19" name="CustomShape 19"/>
          <p:cNvSpPr/>
          <p:nvPr/>
        </p:nvSpPr>
        <p:spPr>
          <a:xfrm>
            <a:off x="7648560" y="4771440"/>
            <a:ext cx="83916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Rendered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View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20" name="CustomShape 20"/>
          <p:cNvSpPr/>
          <p:nvPr/>
        </p:nvSpPr>
        <p:spPr>
          <a:xfrm>
            <a:off x="532080" y="639000"/>
            <a:ext cx="43768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System Design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ko-K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Trash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Alevtina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0" y="3553560"/>
            <a:ext cx="12191760" cy="68040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1">
                  <a:lumMod val="0"/>
                  <a:lumOff val="100000"/>
                  <a:lumMod val="0"/>
                  <a:lumOff val="100000"/>
                </a:schemeClr>
              </a:gs>
            </a:gsLst>
            <a:lin ang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Game Logic &amp; Story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Tilt -&gt; Aim Change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Slide -&gt; Throw!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90000"/>
              </a:lnSpc>
            </a:pP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Simple scoring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838080" y="4072680"/>
            <a:ext cx="9566280" cy="159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Trash anything you want!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90000"/>
              </a:lnSpc>
            </a:pP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You can apply any kind of images to the ball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Story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838080" y="19004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The Zika-Mosquitos are attacking KAIST.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100000"/>
              </a:lnSpc>
            </a:pP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Gladly Prof. Harry has invented controllable giant Hornets to defend and and attack them.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100000"/>
              </a:lnSpc>
            </a:pP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Controll your swarm in order to anhilate the Mosquito nest!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235" name="그림 3" descr=""/>
          <p:cNvPicPr/>
          <p:nvPr/>
        </p:nvPicPr>
        <p:blipFill>
          <a:blip r:embed="rId1"/>
          <a:stretch/>
        </p:blipFill>
        <p:spPr>
          <a:xfrm>
            <a:off x="8204760" y="3308400"/>
            <a:ext cx="3152880" cy="315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Line 1"/>
          <p:cNvSpPr/>
          <p:nvPr/>
        </p:nvSpPr>
        <p:spPr>
          <a:xfrm flipV="1">
            <a:off x="6150600" y="1951200"/>
            <a:ext cx="0" cy="293868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Line 2"/>
          <p:cNvSpPr/>
          <p:nvPr/>
        </p:nvSpPr>
        <p:spPr>
          <a:xfrm flipH="1">
            <a:off x="4739400" y="4488840"/>
            <a:ext cx="1415880" cy="550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Line 3"/>
          <p:cNvSpPr/>
          <p:nvPr/>
        </p:nvSpPr>
        <p:spPr>
          <a:xfrm>
            <a:off x="6159960" y="4505760"/>
            <a:ext cx="1215000" cy="2376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30" name="488.png" descr=""/>
          <p:cNvPicPr/>
          <p:nvPr/>
        </p:nvPicPr>
        <p:blipFill>
          <a:blip r:embed="rId1"/>
          <a:stretch/>
        </p:blipFill>
        <p:spPr>
          <a:xfrm>
            <a:off x="3486960" y="1460160"/>
            <a:ext cx="5217840" cy="5217840"/>
          </a:xfrm>
          <a:prstGeom prst="rect">
            <a:avLst/>
          </a:prstGeom>
          <a:ln w="12600">
            <a:noFill/>
          </a:ln>
        </p:spPr>
      </p:pic>
      <p:sp>
        <p:nvSpPr>
          <p:cNvPr id="431" name="CustomShape 4"/>
          <p:cNvSpPr/>
          <p:nvPr/>
        </p:nvSpPr>
        <p:spPr>
          <a:xfrm>
            <a:off x="5738760" y="3373200"/>
            <a:ext cx="892440" cy="1569240"/>
          </a:xfrm>
          <a:prstGeom prst="roundRect">
            <a:avLst>
              <a:gd name="adj" fmla="val 37471"/>
            </a:avLst>
          </a:prstGeom>
          <a:blipFill>
            <a:blip r:embed="rId2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2" name="CustomShape 5"/>
          <p:cNvSpPr/>
          <p:nvPr/>
        </p:nvSpPr>
        <p:spPr>
          <a:xfrm>
            <a:off x="5738760" y="3336840"/>
            <a:ext cx="892440" cy="515880"/>
          </a:xfrm>
          <a:prstGeom prst="ellipse">
            <a:avLst/>
          </a:prstGeom>
          <a:blipFill>
            <a:blip r:embed="rId3"/>
          </a:blipFill>
          <a:ln w="25560">
            <a:solidFill>
              <a:srgbClr val="000000"/>
            </a:solidFill>
            <a:miter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3" name="CustomShape 6"/>
          <p:cNvSpPr/>
          <p:nvPr/>
        </p:nvSpPr>
        <p:spPr>
          <a:xfrm>
            <a:off x="5970600" y="5022000"/>
            <a:ext cx="429480" cy="429480"/>
          </a:xfrm>
          <a:prstGeom prst="ellipse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rgbClr val="c232ae"/>
              </a:gs>
            </a:gsLst>
            <a:lin ang="5400000"/>
          </a:gradFill>
          <a:ln w="12600">
            <a:noFill/>
          </a:ln>
          <a:effectLst>
            <a:outerShdw blurRad="25400" dir="2388334" dist="25400" rotWithShape="0">
              <a:srgbClr val="000000">
                <a:alpha val="8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4" name="CustomShape 7"/>
          <p:cNvSpPr/>
          <p:nvPr/>
        </p:nvSpPr>
        <p:spPr>
          <a:xfrm>
            <a:off x="5988240" y="5039640"/>
            <a:ext cx="411480" cy="411480"/>
          </a:xfrm>
          <a:prstGeom prst="smileyFace">
            <a:avLst>
              <a:gd name="adj" fmla="val 4653"/>
            </a:avLst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CustomShape 8"/>
          <p:cNvSpPr/>
          <p:nvPr/>
        </p:nvSpPr>
        <p:spPr>
          <a:xfrm>
            <a:off x="482760" y="639000"/>
            <a:ext cx="41389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User Interface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488.png" descr=""/>
          <p:cNvPicPr/>
          <p:nvPr/>
        </p:nvPicPr>
        <p:blipFill>
          <a:blip r:embed="rId1"/>
          <a:stretch/>
        </p:blipFill>
        <p:spPr>
          <a:xfrm>
            <a:off x="4366800" y="2410200"/>
            <a:ext cx="3054960" cy="3054960"/>
          </a:xfrm>
          <a:prstGeom prst="rect">
            <a:avLst/>
          </a:prstGeom>
          <a:ln w="12600">
            <a:noFill/>
          </a:ln>
        </p:spPr>
      </p:pic>
      <p:pic>
        <p:nvPicPr>
          <p:cNvPr id="437" name="person-icon-5.png" descr=""/>
          <p:cNvPicPr/>
          <p:nvPr/>
        </p:nvPicPr>
        <p:blipFill>
          <a:blip r:embed="rId2"/>
          <a:stretch/>
        </p:blipFill>
        <p:spPr>
          <a:xfrm>
            <a:off x="8077680" y="2643840"/>
            <a:ext cx="2007360" cy="2587680"/>
          </a:xfrm>
          <a:prstGeom prst="rect">
            <a:avLst/>
          </a:prstGeom>
          <a:ln w="12600">
            <a:noFill/>
          </a:ln>
        </p:spPr>
      </p:pic>
      <p:pic>
        <p:nvPicPr>
          <p:cNvPr id="438" name="opengl_logo.jpg" descr=""/>
          <p:cNvPicPr/>
          <p:nvPr/>
        </p:nvPicPr>
        <p:blipFill>
          <a:blip r:embed="rId3"/>
          <a:stretch/>
        </p:blipFill>
        <p:spPr>
          <a:xfrm>
            <a:off x="1747080" y="3504960"/>
            <a:ext cx="1964160" cy="865800"/>
          </a:xfrm>
          <a:prstGeom prst="rect">
            <a:avLst/>
          </a:prstGeom>
          <a:ln w="12600">
            <a:noFill/>
          </a:ln>
        </p:spPr>
      </p:pic>
      <p:sp>
        <p:nvSpPr>
          <p:cNvPr id="439" name="Line 1"/>
          <p:cNvSpPr/>
          <p:nvPr/>
        </p:nvSpPr>
        <p:spPr>
          <a:xfrm>
            <a:off x="7044840" y="3429000"/>
            <a:ext cx="1164240" cy="36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"/>
          <p:cNvSpPr/>
          <p:nvPr/>
        </p:nvSpPr>
        <p:spPr>
          <a:xfrm>
            <a:off x="7248240" y="2836800"/>
            <a:ext cx="45036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View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41" name="Line 3"/>
          <p:cNvSpPr/>
          <p:nvPr/>
        </p:nvSpPr>
        <p:spPr>
          <a:xfrm flipH="1">
            <a:off x="7044840" y="4372200"/>
            <a:ext cx="1164240" cy="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4"/>
          <p:cNvSpPr/>
          <p:nvPr/>
        </p:nvSpPr>
        <p:spPr>
          <a:xfrm>
            <a:off x="7115040" y="4518000"/>
            <a:ext cx="61344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Motion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43" name="Line 5"/>
          <p:cNvSpPr/>
          <p:nvPr/>
        </p:nvSpPr>
        <p:spPr>
          <a:xfrm>
            <a:off x="3742560" y="4372200"/>
            <a:ext cx="1164240" cy="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6"/>
          <p:cNvSpPr/>
          <p:nvPr/>
        </p:nvSpPr>
        <p:spPr>
          <a:xfrm>
            <a:off x="3785760" y="4555440"/>
            <a:ext cx="88920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Rendered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screen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45" name="Line 7"/>
          <p:cNvSpPr/>
          <p:nvPr/>
        </p:nvSpPr>
        <p:spPr>
          <a:xfrm flipH="1">
            <a:off x="3742560" y="3429000"/>
            <a:ext cx="1164240" cy="36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8"/>
          <p:cNvSpPr/>
          <p:nvPr/>
        </p:nvSpPr>
        <p:spPr>
          <a:xfrm>
            <a:off x="3957840" y="2813040"/>
            <a:ext cx="56916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model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data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47" name="CustomShape 9"/>
          <p:cNvSpPr/>
          <p:nvPr/>
        </p:nvSpPr>
        <p:spPr>
          <a:xfrm>
            <a:off x="5205960" y="3200400"/>
            <a:ext cx="69732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Control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Model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48" name="Line 10"/>
          <p:cNvSpPr/>
          <p:nvPr/>
        </p:nvSpPr>
        <p:spPr>
          <a:xfrm>
            <a:off x="5154480" y="3911040"/>
            <a:ext cx="1480320" cy="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11"/>
          <p:cNvSpPr/>
          <p:nvPr/>
        </p:nvSpPr>
        <p:spPr>
          <a:xfrm>
            <a:off x="5368320" y="4143600"/>
            <a:ext cx="59688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Game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Logic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50" name="CustomShape 12"/>
          <p:cNvSpPr/>
          <p:nvPr/>
        </p:nvSpPr>
        <p:spPr>
          <a:xfrm>
            <a:off x="528480" y="639000"/>
            <a:ext cx="52074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Conceptual Model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4620600" y="1408320"/>
            <a:ext cx="3015720" cy="892440"/>
          </a:xfrm>
          <a:prstGeom prst="rect">
            <a:avLst/>
          </a:prstGeom>
          <a:blipFill>
            <a:blip r:embed="rId1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User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4620600" y="2793240"/>
            <a:ext cx="3015720" cy="892440"/>
          </a:xfrm>
          <a:prstGeom prst="rect">
            <a:avLst/>
          </a:prstGeom>
          <a:blipFill>
            <a:blip r:embed="rId2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Physical device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53" name="CustomShape 3"/>
          <p:cNvSpPr/>
          <p:nvPr/>
        </p:nvSpPr>
        <p:spPr>
          <a:xfrm>
            <a:off x="4620600" y="4178160"/>
            <a:ext cx="3015720" cy="892440"/>
          </a:xfrm>
          <a:prstGeom prst="rect">
            <a:avLst/>
          </a:prstGeom>
          <a:blipFill>
            <a:blip r:embed="rId3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Main routine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54" name="CustomShape 4"/>
          <p:cNvSpPr/>
          <p:nvPr/>
        </p:nvSpPr>
        <p:spPr>
          <a:xfrm>
            <a:off x="2213640" y="5520960"/>
            <a:ext cx="3015720" cy="892440"/>
          </a:xfrm>
          <a:prstGeom prst="rect">
            <a:avLst/>
          </a:prstGeom>
          <a:blipFill>
            <a:blip r:embed="rId4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Process Input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Game logic control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55" name="CustomShape 5"/>
          <p:cNvSpPr/>
          <p:nvPr/>
        </p:nvSpPr>
        <p:spPr>
          <a:xfrm>
            <a:off x="6979320" y="5520960"/>
            <a:ext cx="3015720" cy="892440"/>
          </a:xfrm>
          <a:prstGeom prst="rect">
            <a:avLst/>
          </a:prstGeom>
          <a:blipFill>
            <a:blip r:embed="rId5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35640" rIns="35640" tIns="35640" bIns="35640" anchor="ctr"/>
          <a:p>
            <a:pPr algn="ctr">
              <a:lnSpc>
                <a:spcPct val="100000"/>
              </a:lnSpc>
            </a:pPr>
            <a:r>
              <a:rPr b="0" lang="de-DE" sz="169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Request OpenGL Render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56" name="Line 6"/>
          <p:cNvSpPr/>
          <p:nvPr/>
        </p:nvSpPr>
        <p:spPr>
          <a:xfrm>
            <a:off x="5681880" y="2273040"/>
            <a:ext cx="360" cy="51228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Line 7"/>
          <p:cNvSpPr/>
          <p:nvPr/>
        </p:nvSpPr>
        <p:spPr>
          <a:xfrm>
            <a:off x="5681880" y="3675960"/>
            <a:ext cx="360" cy="51264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Line 8"/>
          <p:cNvSpPr/>
          <p:nvPr/>
        </p:nvSpPr>
        <p:spPr>
          <a:xfrm>
            <a:off x="4811040" y="5054760"/>
            <a:ext cx="0" cy="51264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Line 9"/>
          <p:cNvSpPr/>
          <p:nvPr/>
        </p:nvSpPr>
        <p:spPr>
          <a:xfrm flipV="1">
            <a:off x="6625440" y="2273040"/>
            <a:ext cx="0" cy="51228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Line 10"/>
          <p:cNvSpPr/>
          <p:nvPr/>
        </p:nvSpPr>
        <p:spPr>
          <a:xfrm flipV="1">
            <a:off x="6625440" y="3675960"/>
            <a:ext cx="0" cy="51264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Line 11"/>
          <p:cNvSpPr/>
          <p:nvPr/>
        </p:nvSpPr>
        <p:spPr>
          <a:xfrm flipV="1">
            <a:off x="7496280" y="5054760"/>
            <a:ext cx="0" cy="51264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Line 12"/>
          <p:cNvSpPr/>
          <p:nvPr/>
        </p:nvSpPr>
        <p:spPr>
          <a:xfrm>
            <a:off x="5272560" y="5967360"/>
            <a:ext cx="1711800" cy="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3"/>
          <p:cNvSpPr/>
          <p:nvPr/>
        </p:nvSpPr>
        <p:spPr>
          <a:xfrm>
            <a:off x="3720960" y="2414520"/>
            <a:ext cx="179928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Rotation, touch event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64" name="CustomShape 14"/>
          <p:cNvSpPr/>
          <p:nvPr/>
        </p:nvSpPr>
        <p:spPr>
          <a:xfrm>
            <a:off x="6733800" y="2414520"/>
            <a:ext cx="62244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Screen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65" name="CustomShape 15"/>
          <p:cNvSpPr/>
          <p:nvPr/>
        </p:nvSpPr>
        <p:spPr>
          <a:xfrm>
            <a:off x="4183560" y="3780720"/>
            <a:ext cx="125496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Measurements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66" name="CustomShape 16"/>
          <p:cNvSpPr/>
          <p:nvPr/>
        </p:nvSpPr>
        <p:spPr>
          <a:xfrm>
            <a:off x="6729480" y="3799800"/>
            <a:ext cx="45036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View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67" name="CustomShape 17"/>
          <p:cNvSpPr/>
          <p:nvPr/>
        </p:nvSpPr>
        <p:spPr>
          <a:xfrm>
            <a:off x="1970640" y="5145840"/>
            <a:ext cx="168480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Pass essential datas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68" name="CustomShape 18"/>
          <p:cNvSpPr/>
          <p:nvPr/>
        </p:nvSpPr>
        <p:spPr>
          <a:xfrm>
            <a:off x="5470560" y="6283440"/>
            <a:ext cx="75816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Manage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Objects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69" name="CustomShape 19"/>
          <p:cNvSpPr/>
          <p:nvPr/>
        </p:nvSpPr>
        <p:spPr>
          <a:xfrm>
            <a:off x="7731360" y="4771440"/>
            <a:ext cx="839160" cy="457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Rendered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View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470" name="CustomShape 20"/>
          <p:cNvSpPr/>
          <p:nvPr/>
        </p:nvSpPr>
        <p:spPr>
          <a:xfrm>
            <a:off x="462240" y="639000"/>
            <a:ext cx="437688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System Design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Line 1"/>
          <p:cNvSpPr/>
          <p:nvPr/>
        </p:nvSpPr>
        <p:spPr>
          <a:xfrm flipV="1">
            <a:off x="6150600" y="1311120"/>
            <a:ext cx="0" cy="293868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Line 2"/>
          <p:cNvSpPr/>
          <p:nvPr/>
        </p:nvSpPr>
        <p:spPr>
          <a:xfrm flipH="1">
            <a:off x="4739400" y="3848760"/>
            <a:ext cx="1415880" cy="550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Line 3"/>
          <p:cNvSpPr/>
          <p:nvPr/>
        </p:nvSpPr>
        <p:spPr>
          <a:xfrm>
            <a:off x="6159960" y="3865680"/>
            <a:ext cx="1215000" cy="2376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74" name="488.png" descr=""/>
          <p:cNvPicPr/>
          <p:nvPr/>
        </p:nvPicPr>
        <p:blipFill>
          <a:blip r:embed="rId1"/>
          <a:stretch/>
        </p:blipFill>
        <p:spPr>
          <a:xfrm>
            <a:off x="3486960" y="820080"/>
            <a:ext cx="5217840" cy="5217840"/>
          </a:xfrm>
          <a:prstGeom prst="rect">
            <a:avLst/>
          </a:prstGeom>
          <a:ln w="12600">
            <a:noFill/>
          </a:ln>
        </p:spPr>
      </p:pic>
      <p:sp>
        <p:nvSpPr>
          <p:cNvPr id="475" name="CustomShape 4"/>
          <p:cNvSpPr/>
          <p:nvPr/>
        </p:nvSpPr>
        <p:spPr>
          <a:xfrm>
            <a:off x="5738760" y="2733120"/>
            <a:ext cx="892440" cy="1569240"/>
          </a:xfrm>
          <a:prstGeom prst="roundRect">
            <a:avLst>
              <a:gd name="adj" fmla="val 37471"/>
            </a:avLst>
          </a:prstGeom>
          <a:blipFill>
            <a:blip r:embed="rId2"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6" name="CustomShape 5"/>
          <p:cNvSpPr/>
          <p:nvPr/>
        </p:nvSpPr>
        <p:spPr>
          <a:xfrm>
            <a:off x="5738760" y="2696760"/>
            <a:ext cx="892440" cy="515880"/>
          </a:xfrm>
          <a:prstGeom prst="ellipse">
            <a:avLst/>
          </a:prstGeom>
          <a:blipFill>
            <a:blip r:embed="rId3"/>
          </a:blipFill>
          <a:ln w="25560">
            <a:solidFill>
              <a:srgbClr val="000000"/>
            </a:solidFill>
            <a:miter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7" name="CustomShape 6"/>
          <p:cNvSpPr/>
          <p:nvPr/>
        </p:nvSpPr>
        <p:spPr>
          <a:xfrm>
            <a:off x="5970600" y="4381920"/>
            <a:ext cx="429480" cy="429480"/>
          </a:xfrm>
          <a:prstGeom prst="ellipse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rgbClr val="c232ae"/>
              </a:gs>
            </a:gsLst>
            <a:lin ang="5400000"/>
          </a:gradFill>
          <a:ln w="12600">
            <a:noFill/>
          </a:ln>
          <a:effectLst>
            <a:outerShdw blurRad="25400" dir="2388334" dist="25400" rotWithShape="0">
              <a:srgbClr val="000000">
                <a:alpha val="8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78" name="CustomShape 7"/>
          <p:cNvSpPr/>
          <p:nvPr/>
        </p:nvSpPr>
        <p:spPr>
          <a:xfrm rot="14244600">
            <a:off x="6782040" y="2145600"/>
            <a:ext cx="1634400" cy="299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8"/>
          <p:cNvSpPr/>
          <p:nvPr/>
        </p:nvSpPr>
        <p:spPr>
          <a:xfrm>
            <a:off x="8254800" y="1715760"/>
            <a:ext cx="1840680" cy="1840680"/>
          </a:xfrm>
          <a:prstGeom prst="ellipse">
            <a:avLst/>
          </a:prstGeom>
          <a:blipFill>
            <a:blip r:embed="rId4"/>
            <a:tile/>
          </a:blipFill>
          <a:ln w="12600">
            <a:noFill/>
          </a:ln>
          <a:effectLst>
            <a:outerShdw blurRad="38100" dir="5400000" dist="2540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480" name="person-icon-5.png" descr=""/>
          <p:cNvPicPr/>
          <p:nvPr/>
        </p:nvPicPr>
        <p:blipFill>
          <a:blip r:embed="rId5"/>
          <a:stretch/>
        </p:blipFill>
        <p:spPr>
          <a:xfrm>
            <a:off x="8566200" y="1851480"/>
            <a:ext cx="1217160" cy="1569240"/>
          </a:xfrm>
          <a:prstGeom prst="rect">
            <a:avLst/>
          </a:prstGeom>
          <a:ln w="12600">
            <a:noFill/>
          </a:ln>
        </p:spPr>
      </p:pic>
      <p:sp>
        <p:nvSpPr>
          <p:cNvPr id="481" name="CustomShape 9"/>
          <p:cNvSpPr/>
          <p:nvPr/>
        </p:nvSpPr>
        <p:spPr>
          <a:xfrm>
            <a:off x="7739640" y="3991680"/>
            <a:ext cx="1660320" cy="264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5640" rIns="35640" tIns="35640" bIns="35640" anchor="ctr"/>
          <a:p>
            <a:pPr>
              <a:lnSpc>
                <a:spcPct val="100000"/>
              </a:lnSpc>
            </a:pPr>
            <a:r>
              <a:rPr b="0" lang="de-DE" sz="12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(Someone’s face..?)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그림 1" descr=""/>
          <p:cNvPicPr/>
          <p:nvPr/>
        </p:nvPicPr>
        <p:blipFill>
          <a:blip r:embed="rId1">
            <a:lum bright="-50000"/>
          </a:blip>
          <a:srcRect l="22580" t="0" r="20159" b="0"/>
          <a:stretch/>
        </p:blipFill>
        <p:spPr>
          <a:xfrm rot="5400000">
            <a:off x="3736800" y="-305280"/>
            <a:ext cx="4636800" cy="809892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3899880" y="2209320"/>
            <a:ext cx="456840" cy="652680"/>
          </a:xfrm>
          <a:custGeom>
            <a:avLst/>
            <a:gdLst/>
            <a:ahLst/>
            <a:rect l="0" t="0" r="r" b="b"/>
            <a:pathLst>
              <a:path w="1271" h="1815">
                <a:moveTo>
                  <a:pt x="635" y="0"/>
                </a:moveTo>
                <a:cubicBezTo>
                  <a:pt x="288" y="0"/>
                  <a:pt x="0" y="206"/>
                  <a:pt x="0" y="453"/>
                </a:cubicBezTo>
                <a:lnTo>
                  <a:pt x="0" y="1360"/>
                </a:lnTo>
                <a:cubicBezTo>
                  <a:pt x="0" y="1607"/>
                  <a:pt x="288" y="1814"/>
                  <a:pt x="635" y="1814"/>
                </a:cubicBezTo>
                <a:cubicBezTo>
                  <a:pt x="981" y="1814"/>
                  <a:pt x="1270" y="1607"/>
                  <a:pt x="1270" y="1360"/>
                </a:cubicBezTo>
                <a:lnTo>
                  <a:pt x="1270" y="453"/>
                </a:lnTo>
                <a:cubicBezTo>
                  <a:pt x="1270" y="206"/>
                  <a:pt x="981" y="0"/>
                  <a:pt x="635" y="0"/>
                </a:cubicBezTo>
              </a:path>
              <a:path w="1271" h="908">
                <a:moveTo>
                  <a:pt x="635" y="0"/>
                </a:moveTo>
                <a:cubicBezTo>
                  <a:pt x="288" y="0"/>
                  <a:pt x="0" y="206"/>
                  <a:pt x="0" y="453"/>
                </a:cubicBezTo>
                <a:cubicBezTo>
                  <a:pt x="0" y="700"/>
                  <a:pt x="288" y="907"/>
                  <a:pt x="635" y="907"/>
                </a:cubicBezTo>
                <a:cubicBezTo>
                  <a:pt x="981" y="907"/>
                  <a:pt x="1270" y="700"/>
                  <a:pt x="1270" y="453"/>
                </a:cubicBezTo>
                <a:cubicBezTo>
                  <a:pt x="1270" y="206"/>
                  <a:pt x="981" y="0"/>
                  <a:pt x="635" y="0"/>
                </a:cubicBez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2"/>
          <p:cNvSpPr/>
          <p:nvPr/>
        </p:nvSpPr>
        <p:spPr>
          <a:xfrm>
            <a:off x="7884360" y="4626000"/>
            <a:ext cx="456840" cy="652680"/>
          </a:xfrm>
          <a:custGeom>
            <a:avLst/>
            <a:gdLst/>
            <a:ahLst/>
            <a:rect l="0" t="0" r="r" b="b"/>
            <a:pathLst>
              <a:path w="1271" h="1815">
                <a:moveTo>
                  <a:pt x="635" y="0"/>
                </a:moveTo>
                <a:cubicBezTo>
                  <a:pt x="288" y="0"/>
                  <a:pt x="0" y="206"/>
                  <a:pt x="0" y="453"/>
                </a:cubicBezTo>
                <a:lnTo>
                  <a:pt x="0" y="1360"/>
                </a:lnTo>
                <a:cubicBezTo>
                  <a:pt x="0" y="1607"/>
                  <a:pt x="288" y="1814"/>
                  <a:pt x="635" y="1814"/>
                </a:cubicBezTo>
                <a:cubicBezTo>
                  <a:pt x="981" y="1814"/>
                  <a:pt x="1270" y="1607"/>
                  <a:pt x="1270" y="1360"/>
                </a:cubicBezTo>
                <a:lnTo>
                  <a:pt x="1270" y="453"/>
                </a:lnTo>
                <a:cubicBezTo>
                  <a:pt x="1270" y="206"/>
                  <a:pt x="981" y="0"/>
                  <a:pt x="635" y="0"/>
                </a:cubicBezTo>
              </a:path>
              <a:path w="1271" h="908">
                <a:moveTo>
                  <a:pt x="635" y="0"/>
                </a:moveTo>
                <a:cubicBezTo>
                  <a:pt x="288" y="0"/>
                  <a:pt x="0" y="206"/>
                  <a:pt x="0" y="453"/>
                </a:cubicBezTo>
                <a:cubicBezTo>
                  <a:pt x="0" y="700"/>
                  <a:pt x="288" y="907"/>
                  <a:pt x="635" y="907"/>
                </a:cubicBezTo>
                <a:cubicBezTo>
                  <a:pt x="981" y="907"/>
                  <a:pt x="1270" y="700"/>
                  <a:pt x="1270" y="453"/>
                </a:cubicBezTo>
                <a:cubicBezTo>
                  <a:pt x="1270" y="206"/>
                  <a:pt x="981" y="0"/>
                  <a:pt x="635" y="0"/>
                </a:cubicBezTo>
              </a:path>
            </a:pathLst>
          </a:custGeom>
          <a:solidFill>
            <a:srgbClr val="ff6666"/>
          </a:solidFill>
          <a:ln>
            <a:solidFill>
              <a:srgbClr val="cc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"/>
          <p:cNvSpPr/>
          <p:nvPr/>
        </p:nvSpPr>
        <p:spPr>
          <a:xfrm>
            <a:off x="4422240" y="30585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4"/>
          <p:cNvSpPr/>
          <p:nvPr/>
        </p:nvSpPr>
        <p:spPr>
          <a:xfrm>
            <a:off x="4226400" y="318924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5"/>
          <p:cNvSpPr/>
          <p:nvPr/>
        </p:nvSpPr>
        <p:spPr>
          <a:xfrm>
            <a:off x="4422240" y="33850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6"/>
          <p:cNvSpPr/>
          <p:nvPr/>
        </p:nvSpPr>
        <p:spPr>
          <a:xfrm>
            <a:off x="4618440" y="325440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7"/>
          <p:cNvSpPr/>
          <p:nvPr/>
        </p:nvSpPr>
        <p:spPr>
          <a:xfrm>
            <a:off x="4226400" y="345024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8"/>
          <p:cNvSpPr/>
          <p:nvPr/>
        </p:nvSpPr>
        <p:spPr>
          <a:xfrm>
            <a:off x="4422240" y="358092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9"/>
          <p:cNvSpPr/>
          <p:nvPr/>
        </p:nvSpPr>
        <p:spPr>
          <a:xfrm>
            <a:off x="4618440" y="345024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0"/>
          <p:cNvSpPr/>
          <p:nvPr/>
        </p:nvSpPr>
        <p:spPr>
          <a:xfrm>
            <a:off x="4618440" y="371160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1"/>
          <p:cNvSpPr/>
          <p:nvPr/>
        </p:nvSpPr>
        <p:spPr>
          <a:xfrm>
            <a:off x="4487760" y="37767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2"/>
          <p:cNvSpPr/>
          <p:nvPr/>
        </p:nvSpPr>
        <p:spPr>
          <a:xfrm rot="3211800">
            <a:off x="4075560" y="3097080"/>
            <a:ext cx="3762720" cy="1684800"/>
          </a:xfrm>
          <a:custGeom>
            <a:avLst/>
            <a:gdLst/>
            <a:ahLst/>
            <a:rect l="l" t="t" r="r" b="b"/>
            <a:pathLst>
              <a:path w="11524" h="5161">
                <a:moveTo>
                  <a:pt x="0" y="5161"/>
                </a:moveTo>
                <a:cubicBezTo>
                  <a:pt x="5720" y="5161"/>
                  <a:pt x="11524" y="0"/>
                  <a:pt x="11524" y="0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3"/>
          <p:cNvSpPr/>
          <p:nvPr/>
        </p:nvSpPr>
        <p:spPr>
          <a:xfrm rot="107400">
            <a:off x="4516920" y="2198160"/>
            <a:ext cx="3533040" cy="2241360"/>
          </a:xfrm>
          <a:custGeom>
            <a:avLst/>
            <a:gdLst/>
            <a:ahLst/>
            <a:rect l="l" t="t" r="r" b="b"/>
            <a:pathLst>
              <a:path w="10820" h="6865">
                <a:moveTo>
                  <a:pt x="0" y="0"/>
                </a:moveTo>
                <a:cubicBezTo>
                  <a:pt x="6403" y="0"/>
                  <a:pt x="4666" y="2055"/>
                  <a:pt x="6097" y="3011"/>
                </a:cubicBezTo>
                <a:cubicBezTo>
                  <a:pt x="7528" y="3967"/>
                  <a:pt x="8871" y="2124"/>
                  <a:pt x="9714" y="3498"/>
                </a:cubicBezTo>
                <a:cubicBezTo>
                  <a:pt x="10557" y="4873"/>
                  <a:pt x="10820" y="6865"/>
                  <a:pt x="10820" y="6865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4"/>
          <p:cNvSpPr/>
          <p:nvPr/>
        </p:nvSpPr>
        <p:spPr>
          <a:xfrm>
            <a:off x="6055200" y="24051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5"/>
          <p:cNvSpPr/>
          <p:nvPr/>
        </p:nvSpPr>
        <p:spPr>
          <a:xfrm>
            <a:off x="6055200" y="27316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6"/>
          <p:cNvSpPr/>
          <p:nvPr/>
        </p:nvSpPr>
        <p:spPr>
          <a:xfrm>
            <a:off x="6251400" y="26013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17"/>
          <p:cNvSpPr/>
          <p:nvPr/>
        </p:nvSpPr>
        <p:spPr>
          <a:xfrm>
            <a:off x="6055200" y="29278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18"/>
          <p:cNvSpPr/>
          <p:nvPr/>
        </p:nvSpPr>
        <p:spPr>
          <a:xfrm>
            <a:off x="6251400" y="279720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9"/>
          <p:cNvSpPr/>
          <p:nvPr/>
        </p:nvSpPr>
        <p:spPr>
          <a:xfrm>
            <a:off x="6251400" y="30585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0"/>
          <p:cNvSpPr/>
          <p:nvPr/>
        </p:nvSpPr>
        <p:spPr>
          <a:xfrm>
            <a:off x="6120720" y="312372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1"/>
          <p:cNvSpPr/>
          <p:nvPr/>
        </p:nvSpPr>
        <p:spPr>
          <a:xfrm>
            <a:off x="6447240" y="266652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2"/>
          <p:cNvSpPr/>
          <p:nvPr/>
        </p:nvSpPr>
        <p:spPr>
          <a:xfrm>
            <a:off x="6447240" y="299304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3"/>
          <p:cNvSpPr/>
          <p:nvPr/>
        </p:nvSpPr>
        <p:spPr>
          <a:xfrm>
            <a:off x="6643080" y="28623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4"/>
          <p:cNvSpPr/>
          <p:nvPr/>
        </p:nvSpPr>
        <p:spPr>
          <a:xfrm>
            <a:off x="6447240" y="31888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5"/>
          <p:cNvSpPr/>
          <p:nvPr/>
        </p:nvSpPr>
        <p:spPr>
          <a:xfrm>
            <a:off x="6643080" y="30585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26"/>
          <p:cNvSpPr/>
          <p:nvPr/>
        </p:nvSpPr>
        <p:spPr>
          <a:xfrm>
            <a:off x="6643080" y="33195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7"/>
          <p:cNvSpPr/>
          <p:nvPr/>
        </p:nvSpPr>
        <p:spPr>
          <a:xfrm>
            <a:off x="6512400" y="33850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8"/>
          <p:cNvSpPr/>
          <p:nvPr/>
        </p:nvSpPr>
        <p:spPr>
          <a:xfrm>
            <a:off x="6055200" y="456084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29"/>
          <p:cNvSpPr/>
          <p:nvPr/>
        </p:nvSpPr>
        <p:spPr>
          <a:xfrm>
            <a:off x="5859360" y="469152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0"/>
          <p:cNvSpPr/>
          <p:nvPr/>
        </p:nvSpPr>
        <p:spPr>
          <a:xfrm>
            <a:off x="6055200" y="48873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1"/>
          <p:cNvSpPr/>
          <p:nvPr/>
        </p:nvSpPr>
        <p:spPr>
          <a:xfrm>
            <a:off x="6251400" y="47566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32"/>
          <p:cNvSpPr/>
          <p:nvPr/>
        </p:nvSpPr>
        <p:spPr>
          <a:xfrm>
            <a:off x="5859360" y="495252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33"/>
          <p:cNvSpPr/>
          <p:nvPr/>
        </p:nvSpPr>
        <p:spPr>
          <a:xfrm>
            <a:off x="6055200" y="508320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34"/>
          <p:cNvSpPr/>
          <p:nvPr/>
        </p:nvSpPr>
        <p:spPr>
          <a:xfrm>
            <a:off x="6251400" y="495252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35"/>
          <p:cNvSpPr/>
          <p:nvPr/>
        </p:nvSpPr>
        <p:spPr>
          <a:xfrm>
            <a:off x="6251400" y="52138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36"/>
          <p:cNvSpPr/>
          <p:nvPr/>
        </p:nvSpPr>
        <p:spPr>
          <a:xfrm>
            <a:off x="6120720" y="527904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37"/>
          <p:cNvSpPr/>
          <p:nvPr/>
        </p:nvSpPr>
        <p:spPr>
          <a:xfrm>
            <a:off x="5337000" y="253584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38"/>
          <p:cNvSpPr/>
          <p:nvPr/>
        </p:nvSpPr>
        <p:spPr>
          <a:xfrm>
            <a:off x="5140800" y="26668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39"/>
          <p:cNvSpPr/>
          <p:nvPr/>
        </p:nvSpPr>
        <p:spPr>
          <a:xfrm>
            <a:off x="5337000" y="28623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40"/>
          <p:cNvSpPr/>
          <p:nvPr/>
        </p:nvSpPr>
        <p:spPr>
          <a:xfrm>
            <a:off x="5532840" y="27316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1"/>
          <p:cNvSpPr/>
          <p:nvPr/>
        </p:nvSpPr>
        <p:spPr>
          <a:xfrm>
            <a:off x="5140800" y="29278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42"/>
          <p:cNvSpPr/>
          <p:nvPr/>
        </p:nvSpPr>
        <p:spPr>
          <a:xfrm>
            <a:off x="5337000" y="30585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3"/>
          <p:cNvSpPr/>
          <p:nvPr/>
        </p:nvSpPr>
        <p:spPr>
          <a:xfrm>
            <a:off x="5532840" y="29278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44"/>
          <p:cNvSpPr/>
          <p:nvPr/>
        </p:nvSpPr>
        <p:spPr>
          <a:xfrm>
            <a:off x="5532840" y="31888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45"/>
          <p:cNvSpPr/>
          <p:nvPr/>
        </p:nvSpPr>
        <p:spPr>
          <a:xfrm>
            <a:off x="5402160" y="325440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ff9999"/>
          </a:solidFill>
          <a:ln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46"/>
          <p:cNvSpPr/>
          <p:nvPr/>
        </p:nvSpPr>
        <p:spPr>
          <a:xfrm>
            <a:off x="4944960" y="24051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47"/>
          <p:cNvSpPr/>
          <p:nvPr/>
        </p:nvSpPr>
        <p:spPr>
          <a:xfrm>
            <a:off x="4944960" y="260136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8"/>
          <p:cNvSpPr/>
          <p:nvPr/>
        </p:nvSpPr>
        <p:spPr>
          <a:xfrm>
            <a:off x="5140800" y="24706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49"/>
          <p:cNvSpPr/>
          <p:nvPr/>
        </p:nvSpPr>
        <p:spPr>
          <a:xfrm>
            <a:off x="5140800" y="273168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50"/>
          <p:cNvSpPr/>
          <p:nvPr/>
        </p:nvSpPr>
        <p:spPr>
          <a:xfrm>
            <a:off x="5010120" y="2797200"/>
            <a:ext cx="130320" cy="13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48" y="49"/>
                </a:move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87" name="그림 52" descr=""/>
          <p:cNvPicPr/>
          <p:nvPr/>
        </p:nvPicPr>
        <p:blipFill>
          <a:blip r:embed="rId2">
            <a:lum bright="-50000"/>
          </a:blip>
          <a:stretch/>
        </p:blipFill>
        <p:spPr>
          <a:xfrm>
            <a:off x="5990040" y="4560840"/>
            <a:ext cx="1923840" cy="2225880"/>
          </a:xfrm>
          <a:prstGeom prst="rect">
            <a:avLst/>
          </a:prstGeom>
          <a:ln>
            <a:noFill/>
          </a:ln>
        </p:spPr>
      </p:pic>
      <p:sp>
        <p:nvSpPr>
          <p:cNvPr id="288" name="CustomShape 51"/>
          <p:cNvSpPr/>
          <p:nvPr/>
        </p:nvSpPr>
        <p:spPr>
          <a:xfrm>
            <a:off x="3312000" y="1752120"/>
            <a:ext cx="5617080" cy="32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" y="0"/>
                </a:lnTo>
                <a:lnTo>
                  <a:pt x="1" y="1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52"/>
          <p:cNvSpPr/>
          <p:nvPr/>
        </p:nvSpPr>
        <p:spPr>
          <a:xfrm>
            <a:off x="5113440" y="1752120"/>
            <a:ext cx="1562040" cy="3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81720" rIns="81720" tIns="40680" bIns="40680"/>
          <a:p>
            <a:pPr>
              <a:lnSpc>
                <a:spcPct val="100000"/>
              </a:lnSpc>
            </a:pPr>
            <a:r>
              <a:rPr b="0" lang="de-DE" sz="164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  <a:ea typeface="Source Han Sans Regular"/>
              </a:rPr>
              <a:t>Units: 30/100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290" name="CustomShape 53"/>
          <p:cNvSpPr/>
          <p:nvPr/>
        </p:nvSpPr>
        <p:spPr>
          <a:xfrm>
            <a:off x="3377160" y="1817280"/>
            <a:ext cx="261000" cy="38880"/>
          </a:xfrm>
          <a:custGeom>
            <a:avLst/>
            <a:gdLst/>
            <a:ahLst/>
            <a:rect l="0" t="0" r="r" b="b"/>
            <a:pathLst>
              <a:path w="727" h="110">
                <a:moveTo>
                  <a:pt x="18" y="0"/>
                </a:moveTo>
                <a:lnTo>
                  <a:pt x="18" y="0"/>
                </a:lnTo>
                <a:lnTo>
                  <a:pt x="17" y="0"/>
                </a:lnTo>
                <a:lnTo>
                  <a:pt x="16" y="0"/>
                </a:lnTo>
                <a:lnTo>
                  <a:pt x="15" y="0"/>
                </a:lnTo>
                <a:lnTo>
                  <a:pt x="14" y="0"/>
                </a:lnTo>
                <a:lnTo>
                  <a:pt x="13" y="1"/>
                </a:lnTo>
                <a:lnTo>
                  <a:pt x="12" y="1"/>
                </a:lnTo>
                <a:lnTo>
                  <a:pt x="11" y="1"/>
                </a:lnTo>
                <a:lnTo>
                  <a:pt x="10" y="2"/>
                </a:lnTo>
                <a:lnTo>
                  <a:pt x="9" y="2"/>
                </a:lnTo>
                <a:lnTo>
                  <a:pt x="8" y="3"/>
                </a:lnTo>
                <a:lnTo>
                  <a:pt x="7" y="4"/>
                </a:lnTo>
                <a:lnTo>
                  <a:pt x="6" y="4"/>
                </a:lnTo>
                <a:lnTo>
                  <a:pt x="6" y="5"/>
                </a:lnTo>
                <a:lnTo>
                  <a:pt x="5" y="6"/>
                </a:lnTo>
                <a:lnTo>
                  <a:pt x="4" y="6"/>
                </a:lnTo>
                <a:lnTo>
                  <a:pt x="4" y="7"/>
                </a:lnTo>
                <a:lnTo>
                  <a:pt x="3" y="8"/>
                </a:lnTo>
                <a:lnTo>
                  <a:pt x="2" y="9"/>
                </a:lnTo>
                <a:lnTo>
                  <a:pt x="2" y="10"/>
                </a:lnTo>
                <a:lnTo>
                  <a:pt x="1" y="11"/>
                </a:lnTo>
                <a:lnTo>
                  <a:pt x="1" y="12"/>
                </a:lnTo>
                <a:lnTo>
                  <a:pt x="1" y="13"/>
                </a:lnTo>
                <a:lnTo>
                  <a:pt x="0" y="14"/>
                </a:lnTo>
                <a:lnTo>
                  <a:pt x="0" y="15"/>
                </a:lnTo>
                <a:lnTo>
                  <a:pt x="0" y="16"/>
                </a:lnTo>
                <a:lnTo>
                  <a:pt x="0" y="17"/>
                </a:lnTo>
                <a:lnTo>
                  <a:pt x="0" y="18"/>
                </a:lnTo>
                <a:lnTo>
                  <a:pt x="0" y="90"/>
                </a:lnTo>
                <a:lnTo>
                  <a:pt x="0" y="90"/>
                </a:lnTo>
                <a:lnTo>
                  <a:pt x="0" y="91"/>
                </a:lnTo>
                <a:lnTo>
                  <a:pt x="0" y="92"/>
                </a:lnTo>
                <a:lnTo>
                  <a:pt x="0" y="93"/>
                </a:lnTo>
                <a:lnTo>
                  <a:pt x="0" y="94"/>
                </a:lnTo>
                <a:lnTo>
                  <a:pt x="1" y="95"/>
                </a:lnTo>
                <a:lnTo>
                  <a:pt x="1" y="96"/>
                </a:lnTo>
                <a:lnTo>
                  <a:pt x="1" y="97"/>
                </a:lnTo>
                <a:lnTo>
                  <a:pt x="2" y="98"/>
                </a:lnTo>
                <a:lnTo>
                  <a:pt x="2" y="99"/>
                </a:lnTo>
                <a:lnTo>
                  <a:pt x="3" y="100"/>
                </a:lnTo>
                <a:lnTo>
                  <a:pt x="4" y="101"/>
                </a:lnTo>
                <a:lnTo>
                  <a:pt x="4" y="102"/>
                </a:lnTo>
                <a:lnTo>
                  <a:pt x="5" y="102"/>
                </a:lnTo>
                <a:lnTo>
                  <a:pt x="6" y="103"/>
                </a:lnTo>
                <a:lnTo>
                  <a:pt x="6" y="104"/>
                </a:lnTo>
                <a:lnTo>
                  <a:pt x="7" y="104"/>
                </a:lnTo>
                <a:lnTo>
                  <a:pt x="8" y="105"/>
                </a:lnTo>
                <a:lnTo>
                  <a:pt x="9" y="106"/>
                </a:lnTo>
                <a:lnTo>
                  <a:pt x="10" y="106"/>
                </a:lnTo>
                <a:lnTo>
                  <a:pt x="11" y="107"/>
                </a:lnTo>
                <a:lnTo>
                  <a:pt x="12" y="107"/>
                </a:lnTo>
                <a:lnTo>
                  <a:pt x="13" y="107"/>
                </a:lnTo>
                <a:lnTo>
                  <a:pt x="14" y="108"/>
                </a:lnTo>
                <a:lnTo>
                  <a:pt x="15" y="108"/>
                </a:lnTo>
                <a:lnTo>
                  <a:pt x="16" y="108"/>
                </a:lnTo>
                <a:lnTo>
                  <a:pt x="17" y="108"/>
                </a:lnTo>
                <a:lnTo>
                  <a:pt x="18" y="108"/>
                </a:lnTo>
                <a:lnTo>
                  <a:pt x="707" y="109"/>
                </a:lnTo>
                <a:lnTo>
                  <a:pt x="707" y="109"/>
                </a:lnTo>
                <a:lnTo>
                  <a:pt x="708" y="109"/>
                </a:lnTo>
                <a:lnTo>
                  <a:pt x="709" y="109"/>
                </a:lnTo>
                <a:lnTo>
                  <a:pt x="710" y="109"/>
                </a:lnTo>
                <a:lnTo>
                  <a:pt x="711" y="109"/>
                </a:lnTo>
                <a:lnTo>
                  <a:pt x="712" y="108"/>
                </a:lnTo>
                <a:lnTo>
                  <a:pt x="713" y="108"/>
                </a:lnTo>
                <a:lnTo>
                  <a:pt x="714" y="108"/>
                </a:lnTo>
                <a:lnTo>
                  <a:pt x="715" y="107"/>
                </a:lnTo>
                <a:lnTo>
                  <a:pt x="716" y="107"/>
                </a:lnTo>
                <a:lnTo>
                  <a:pt x="717" y="106"/>
                </a:lnTo>
                <a:lnTo>
                  <a:pt x="718" y="105"/>
                </a:lnTo>
                <a:lnTo>
                  <a:pt x="719" y="105"/>
                </a:lnTo>
                <a:lnTo>
                  <a:pt x="719" y="104"/>
                </a:lnTo>
                <a:lnTo>
                  <a:pt x="720" y="103"/>
                </a:lnTo>
                <a:lnTo>
                  <a:pt x="721" y="103"/>
                </a:lnTo>
                <a:lnTo>
                  <a:pt x="721" y="102"/>
                </a:lnTo>
                <a:lnTo>
                  <a:pt x="722" y="101"/>
                </a:lnTo>
                <a:lnTo>
                  <a:pt x="723" y="100"/>
                </a:lnTo>
                <a:lnTo>
                  <a:pt x="723" y="99"/>
                </a:lnTo>
                <a:lnTo>
                  <a:pt x="724" y="98"/>
                </a:lnTo>
                <a:lnTo>
                  <a:pt x="724" y="97"/>
                </a:lnTo>
                <a:lnTo>
                  <a:pt x="724" y="96"/>
                </a:lnTo>
                <a:lnTo>
                  <a:pt x="725" y="95"/>
                </a:lnTo>
                <a:lnTo>
                  <a:pt x="725" y="94"/>
                </a:lnTo>
                <a:lnTo>
                  <a:pt x="725" y="93"/>
                </a:lnTo>
                <a:lnTo>
                  <a:pt x="725" y="92"/>
                </a:lnTo>
                <a:lnTo>
                  <a:pt x="725" y="91"/>
                </a:lnTo>
                <a:lnTo>
                  <a:pt x="726" y="18"/>
                </a:lnTo>
                <a:lnTo>
                  <a:pt x="726" y="18"/>
                </a:lnTo>
                <a:lnTo>
                  <a:pt x="726" y="17"/>
                </a:lnTo>
                <a:lnTo>
                  <a:pt x="726" y="16"/>
                </a:lnTo>
                <a:lnTo>
                  <a:pt x="726" y="15"/>
                </a:lnTo>
                <a:lnTo>
                  <a:pt x="726" y="14"/>
                </a:lnTo>
                <a:lnTo>
                  <a:pt x="725" y="13"/>
                </a:lnTo>
                <a:lnTo>
                  <a:pt x="725" y="12"/>
                </a:lnTo>
                <a:lnTo>
                  <a:pt x="725" y="11"/>
                </a:lnTo>
                <a:lnTo>
                  <a:pt x="724" y="10"/>
                </a:lnTo>
                <a:lnTo>
                  <a:pt x="724" y="9"/>
                </a:lnTo>
                <a:lnTo>
                  <a:pt x="723" y="8"/>
                </a:lnTo>
                <a:lnTo>
                  <a:pt x="722" y="7"/>
                </a:lnTo>
                <a:lnTo>
                  <a:pt x="722" y="6"/>
                </a:lnTo>
                <a:lnTo>
                  <a:pt x="721" y="6"/>
                </a:lnTo>
                <a:lnTo>
                  <a:pt x="720" y="5"/>
                </a:lnTo>
                <a:lnTo>
                  <a:pt x="720" y="4"/>
                </a:lnTo>
                <a:lnTo>
                  <a:pt x="719" y="4"/>
                </a:lnTo>
                <a:lnTo>
                  <a:pt x="718" y="3"/>
                </a:lnTo>
                <a:lnTo>
                  <a:pt x="717" y="2"/>
                </a:lnTo>
                <a:lnTo>
                  <a:pt x="716" y="2"/>
                </a:lnTo>
                <a:lnTo>
                  <a:pt x="715" y="1"/>
                </a:lnTo>
                <a:lnTo>
                  <a:pt x="714" y="1"/>
                </a:lnTo>
                <a:lnTo>
                  <a:pt x="713" y="1"/>
                </a:lnTo>
                <a:lnTo>
                  <a:pt x="712" y="0"/>
                </a:lnTo>
                <a:lnTo>
                  <a:pt x="711" y="0"/>
                </a:lnTo>
                <a:lnTo>
                  <a:pt x="710" y="0"/>
                </a:lnTo>
                <a:lnTo>
                  <a:pt x="709" y="0"/>
                </a:lnTo>
                <a:lnTo>
                  <a:pt x="708" y="0"/>
                </a:lnTo>
                <a:lnTo>
                  <a:pt x="18" y="0"/>
                </a:lnTo>
              </a:path>
            </a:pathLst>
          </a:custGeom>
          <a:solidFill>
            <a:srgbClr val="3333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54"/>
          <p:cNvSpPr/>
          <p:nvPr/>
        </p:nvSpPr>
        <p:spPr>
          <a:xfrm>
            <a:off x="3377160" y="1895760"/>
            <a:ext cx="261000" cy="38880"/>
          </a:xfrm>
          <a:custGeom>
            <a:avLst/>
            <a:gdLst/>
            <a:ahLst/>
            <a:rect l="0" t="0" r="r" b="b"/>
            <a:pathLst>
              <a:path w="727" h="110">
                <a:moveTo>
                  <a:pt x="18" y="0"/>
                </a:moveTo>
                <a:lnTo>
                  <a:pt x="18" y="0"/>
                </a:lnTo>
                <a:lnTo>
                  <a:pt x="17" y="0"/>
                </a:lnTo>
                <a:lnTo>
                  <a:pt x="16" y="0"/>
                </a:lnTo>
                <a:lnTo>
                  <a:pt x="15" y="0"/>
                </a:lnTo>
                <a:lnTo>
                  <a:pt x="14" y="0"/>
                </a:lnTo>
                <a:lnTo>
                  <a:pt x="13" y="1"/>
                </a:lnTo>
                <a:lnTo>
                  <a:pt x="12" y="1"/>
                </a:lnTo>
                <a:lnTo>
                  <a:pt x="11" y="1"/>
                </a:lnTo>
                <a:lnTo>
                  <a:pt x="10" y="2"/>
                </a:lnTo>
                <a:lnTo>
                  <a:pt x="9" y="2"/>
                </a:lnTo>
                <a:lnTo>
                  <a:pt x="8" y="3"/>
                </a:lnTo>
                <a:lnTo>
                  <a:pt x="7" y="4"/>
                </a:lnTo>
                <a:lnTo>
                  <a:pt x="6" y="4"/>
                </a:lnTo>
                <a:lnTo>
                  <a:pt x="6" y="5"/>
                </a:lnTo>
                <a:lnTo>
                  <a:pt x="5" y="6"/>
                </a:lnTo>
                <a:lnTo>
                  <a:pt x="4" y="6"/>
                </a:lnTo>
                <a:lnTo>
                  <a:pt x="4" y="7"/>
                </a:lnTo>
                <a:lnTo>
                  <a:pt x="3" y="8"/>
                </a:lnTo>
                <a:lnTo>
                  <a:pt x="2" y="9"/>
                </a:lnTo>
                <a:lnTo>
                  <a:pt x="2" y="10"/>
                </a:lnTo>
                <a:lnTo>
                  <a:pt x="1" y="11"/>
                </a:lnTo>
                <a:lnTo>
                  <a:pt x="1" y="12"/>
                </a:lnTo>
                <a:lnTo>
                  <a:pt x="1" y="13"/>
                </a:lnTo>
                <a:lnTo>
                  <a:pt x="0" y="14"/>
                </a:lnTo>
                <a:lnTo>
                  <a:pt x="0" y="15"/>
                </a:lnTo>
                <a:lnTo>
                  <a:pt x="0" y="16"/>
                </a:lnTo>
                <a:lnTo>
                  <a:pt x="0" y="17"/>
                </a:lnTo>
                <a:lnTo>
                  <a:pt x="0" y="18"/>
                </a:lnTo>
                <a:lnTo>
                  <a:pt x="0" y="90"/>
                </a:lnTo>
                <a:lnTo>
                  <a:pt x="0" y="90"/>
                </a:lnTo>
                <a:lnTo>
                  <a:pt x="0" y="91"/>
                </a:lnTo>
                <a:lnTo>
                  <a:pt x="0" y="92"/>
                </a:lnTo>
                <a:lnTo>
                  <a:pt x="0" y="93"/>
                </a:lnTo>
                <a:lnTo>
                  <a:pt x="0" y="94"/>
                </a:lnTo>
                <a:lnTo>
                  <a:pt x="1" y="95"/>
                </a:lnTo>
                <a:lnTo>
                  <a:pt x="1" y="96"/>
                </a:lnTo>
                <a:lnTo>
                  <a:pt x="1" y="97"/>
                </a:lnTo>
                <a:lnTo>
                  <a:pt x="2" y="98"/>
                </a:lnTo>
                <a:lnTo>
                  <a:pt x="2" y="99"/>
                </a:lnTo>
                <a:lnTo>
                  <a:pt x="3" y="100"/>
                </a:lnTo>
                <a:lnTo>
                  <a:pt x="4" y="101"/>
                </a:lnTo>
                <a:lnTo>
                  <a:pt x="4" y="102"/>
                </a:lnTo>
                <a:lnTo>
                  <a:pt x="5" y="102"/>
                </a:lnTo>
                <a:lnTo>
                  <a:pt x="6" y="103"/>
                </a:lnTo>
                <a:lnTo>
                  <a:pt x="6" y="104"/>
                </a:lnTo>
                <a:lnTo>
                  <a:pt x="7" y="104"/>
                </a:lnTo>
                <a:lnTo>
                  <a:pt x="8" y="105"/>
                </a:lnTo>
                <a:lnTo>
                  <a:pt x="9" y="106"/>
                </a:lnTo>
                <a:lnTo>
                  <a:pt x="10" y="106"/>
                </a:lnTo>
                <a:lnTo>
                  <a:pt x="11" y="107"/>
                </a:lnTo>
                <a:lnTo>
                  <a:pt x="12" y="107"/>
                </a:lnTo>
                <a:lnTo>
                  <a:pt x="13" y="107"/>
                </a:lnTo>
                <a:lnTo>
                  <a:pt x="14" y="108"/>
                </a:lnTo>
                <a:lnTo>
                  <a:pt x="15" y="108"/>
                </a:lnTo>
                <a:lnTo>
                  <a:pt x="16" y="108"/>
                </a:lnTo>
                <a:lnTo>
                  <a:pt x="17" y="108"/>
                </a:lnTo>
                <a:lnTo>
                  <a:pt x="18" y="108"/>
                </a:lnTo>
                <a:lnTo>
                  <a:pt x="707" y="109"/>
                </a:lnTo>
                <a:lnTo>
                  <a:pt x="707" y="109"/>
                </a:lnTo>
                <a:lnTo>
                  <a:pt x="708" y="109"/>
                </a:lnTo>
                <a:lnTo>
                  <a:pt x="709" y="109"/>
                </a:lnTo>
                <a:lnTo>
                  <a:pt x="710" y="109"/>
                </a:lnTo>
                <a:lnTo>
                  <a:pt x="711" y="109"/>
                </a:lnTo>
                <a:lnTo>
                  <a:pt x="712" y="108"/>
                </a:lnTo>
                <a:lnTo>
                  <a:pt x="713" y="108"/>
                </a:lnTo>
                <a:lnTo>
                  <a:pt x="714" y="108"/>
                </a:lnTo>
                <a:lnTo>
                  <a:pt x="715" y="107"/>
                </a:lnTo>
                <a:lnTo>
                  <a:pt x="716" y="107"/>
                </a:lnTo>
                <a:lnTo>
                  <a:pt x="717" y="106"/>
                </a:lnTo>
                <a:lnTo>
                  <a:pt x="718" y="105"/>
                </a:lnTo>
                <a:lnTo>
                  <a:pt x="719" y="105"/>
                </a:lnTo>
                <a:lnTo>
                  <a:pt x="719" y="104"/>
                </a:lnTo>
                <a:lnTo>
                  <a:pt x="720" y="103"/>
                </a:lnTo>
                <a:lnTo>
                  <a:pt x="721" y="103"/>
                </a:lnTo>
                <a:lnTo>
                  <a:pt x="721" y="102"/>
                </a:lnTo>
                <a:lnTo>
                  <a:pt x="722" y="101"/>
                </a:lnTo>
                <a:lnTo>
                  <a:pt x="723" y="100"/>
                </a:lnTo>
                <a:lnTo>
                  <a:pt x="723" y="99"/>
                </a:lnTo>
                <a:lnTo>
                  <a:pt x="724" y="98"/>
                </a:lnTo>
                <a:lnTo>
                  <a:pt x="724" y="97"/>
                </a:lnTo>
                <a:lnTo>
                  <a:pt x="724" y="96"/>
                </a:lnTo>
                <a:lnTo>
                  <a:pt x="725" y="95"/>
                </a:lnTo>
                <a:lnTo>
                  <a:pt x="725" y="94"/>
                </a:lnTo>
                <a:lnTo>
                  <a:pt x="725" y="93"/>
                </a:lnTo>
                <a:lnTo>
                  <a:pt x="725" y="92"/>
                </a:lnTo>
                <a:lnTo>
                  <a:pt x="725" y="91"/>
                </a:lnTo>
                <a:lnTo>
                  <a:pt x="726" y="18"/>
                </a:lnTo>
                <a:lnTo>
                  <a:pt x="726" y="18"/>
                </a:lnTo>
                <a:lnTo>
                  <a:pt x="726" y="17"/>
                </a:lnTo>
                <a:lnTo>
                  <a:pt x="726" y="16"/>
                </a:lnTo>
                <a:lnTo>
                  <a:pt x="726" y="15"/>
                </a:lnTo>
                <a:lnTo>
                  <a:pt x="726" y="14"/>
                </a:lnTo>
                <a:lnTo>
                  <a:pt x="725" y="13"/>
                </a:lnTo>
                <a:lnTo>
                  <a:pt x="725" y="12"/>
                </a:lnTo>
                <a:lnTo>
                  <a:pt x="725" y="11"/>
                </a:lnTo>
                <a:lnTo>
                  <a:pt x="724" y="10"/>
                </a:lnTo>
                <a:lnTo>
                  <a:pt x="724" y="9"/>
                </a:lnTo>
                <a:lnTo>
                  <a:pt x="723" y="8"/>
                </a:lnTo>
                <a:lnTo>
                  <a:pt x="722" y="7"/>
                </a:lnTo>
                <a:lnTo>
                  <a:pt x="722" y="6"/>
                </a:lnTo>
                <a:lnTo>
                  <a:pt x="721" y="6"/>
                </a:lnTo>
                <a:lnTo>
                  <a:pt x="720" y="5"/>
                </a:lnTo>
                <a:lnTo>
                  <a:pt x="720" y="4"/>
                </a:lnTo>
                <a:lnTo>
                  <a:pt x="719" y="4"/>
                </a:lnTo>
                <a:lnTo>
                  <a:pt x="718" y="3"/>
                </a:lnTo>
                <a:lnTo>
                  <a:pt x="717" y="2"/>
                </a:lnTo>
                <a:lnTo>
                  <a:pt x="716" y="2"/>
                </a:lnTo>
                <a:lnTo>
                  <a:pt x="715" y="1"/>
                </a:lnTo>
                <a:lnTo>
                  <a:pt x="714" y="1"/>
                </a:lnTo>
                <a:lnTo>
                  <a:pt x="713" y="1"/>
                </a:lnTo>
                <a:lnTo>
                  <a:pt x="712" y="0"/>
                </a:lnTo>
                <a:lnTo>
                  <a:pt x="711" y="0"/>
                </a:lnTo>
                <a:lnTo>
                  <a:pt x="710" y="0"/>
                </a:lnTo>
                <a:lnTo>
                  <a:pt x="709" y="0"/>
                </a:lnTo>
                <a:lnTo>
                  <a:pt x="708" y="0"/>
                </a:lnTo>
                <a:lnTo>
                  <a:pt x="18" y="0"/>
                </a:lnTo>
              </a:path>
            </a:pathLst>
          </a:custGeom>
          <a:solidFill>
            <a:srgbClr val="3333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55"/>
          <p:cNvSpPr/>
          <p:nvPr/>
        </p:nvSpPr>
        <p:spPr>
          <a:xfrm>
            <a:off x="3377160" y="1974240"/>
            <a:ext cx="261000" cy="38880"/>
          </a:xfrm>
          <a:custGeom>
            <a:avLst/>
            <a:gdLst/>
            <a:ahLst/>
            <a:rect l="0" t="0" r="r" b="b"/>
            <a:pathLst>
              <a:path w="727" h="110">
                <a:moveTo>
                  <a:pt x="18" y="0"/>
                </a:moveTo>
                <a:lnTo>
                  <a:pt x="18" y="0"/>
                </a:lnTo>
                <a:lnTo>
                  <a:pt x="17" y="0"/>
                </a:lnTo>
                <a:lnTo>
                  <a:pt x="16" y="0"/>
                </a:lnTo>
                <a:lnTo>
                  <a:pt x="15" y="0"/>
                </a:lnTo>
                <a:lnTo>
                  <a:pt x="14" y="0"/>
                </a:lnTo>
                <a:lnTo>
                  <a:pt x="13" y="1"/>
                </a:lnTo>
                <a:lnTo>
                  <a:pt x="12" y="1"/>
                </a:lnTo>
                <a:lnTo>
                  <a:pt x="11" y="1"/>
                </a:lnTo>
                <a:lnTo>
                  <a:pt x="10" y="2"/>
                </a:lnTo>
                <a:lnTo>
                  <a:pt x="9" y="2"/>
                </a:lnTo>
                <a:lnTo>
                  <a:pt x="8" y="3"/>
                </a:lnTo>
                <a:lnTo>
                  <a:pt x="7" y="4"/>
                </a:lnTo>
                <a:lnTo>
                  <a:pt x="6" y="4"/>
                </a:lnTo>
                <a:lnTo>
                  <a:pt x="6" y="5"/>
                </a:lnTo>
                <a:lnTo>
                  <a:pt x="5" y="6"/>
                </a:lnTo>
                <a:lnTo>
                  <a:pt x="4" y="6"/>
                </a:lnTo>
                <a:lnTo>
                  <a:pt x="4" y="7"/>
                </a:lnTo>
                <a:lnTo>
                  <a:pt x="3" y="8"/>
                </a:lnTo>
                <a:lnTo>
                  <a:pt x="2" y="9"/>
                </a:lnTo>
                <a:lnTo>
                  <a:pt x="2" y="10"/>
                </a:lnTo>
                <a:lnTo>
                  <a:pt x="1" y="11"/>
                </a:lnTo>
                <a:lnTo>
                  <a:pt x="1" y="12"/>
                </a:lnTo>
                <a:lnTo>
                  <a:pt x="1" y="13"/>
                </a:lnTo>
                <a:lnTo>
                  <a:pt x="0" y="14"/>
                </a:lnTo>
                <a:lnTo>
                  <a:pt x="0" y="15"/>
                </a:lnTo>
                <a:lnTo>
                  <a:pt x="0" y="16"/>
                </a:lnTo>
                <a:lnTo>
                  <a:pt x="0" y="17"/>
                </a:lnTo>
                <a:lnTo>
                  <a:pt x="0" y="18"/>
                </a:lnTo>
                <a:lnTo>
                  <a:pt x="0" y="90"/>
                </a:lnTo>
                <a:lnTo>
                  <a:pt x="0" y="90"/>
                </a:lnTo>
                <a:lnTo>
                  <a:pt x="0" y="91"/>
                </a:lnTo>
                <a:lnTo>
                  <a:pt x="0" y="92"/>
                </a:lnTo>
                <a:lnTo>
                  <a:pt x="0" y="93"/>
                </a:lnTo>
                <a:lnTo>
                  <a:pt x="0" y="94"/>
                </a:lnTo>
                <a:lnTo>
                  <a:pt x="1" y="95"/>
                </a:lnTo>
                <a:lnTo>
                  <a:pt x="1" y="96"/>
                </a:lnTo>
                <a:lnTo>
                  <a:pt x="1" y="97"/>
                </a:lnTo>
                <a:lnTo>
                  <a:pt x="2" y="98"/>
                </a:lnTo>
                <a:lnTo>
                  <a:pt x="2" y="99"/>
                </a:lnTo>
                <a:lnTo>
                  <a:pt x="3" y="100"/>
                </a:lnTo>
                <a:lnTo>
                  <a:pt x="4" y="101"/>
                </a:lnTo>
                <a:lnTo>
                  <a:pt x="4" y="102"/>
                </a:lnTo>
                <a:lnTo>
                  <a:pt x="5" y="102"/>
                </a:lnTo>
                <a:lnTo>
                  <a:pt x="6" y="103"/>
                </a:lnTo>
                <a:lnTo>
                  <a:pt x="6" y="104"/>
                </a:lnTo>
                <a:lnTo>
                  <a:pt x="7" y="104"/>
                </a:lnTo>
                <a:lnTo>
                  <a:pt x="8" y="105"/>
                </a:lnTo>
                <a:lnTo>
                  <a:pt x="9" y="106"/>
                </a:lnTo>
                <a:lnTo>
                  <a:pt x="10" y="106"/>
                </a:lnTo>
                <a:lnTo>
                  <a:pt x="11" y="107"/>
                </a:lnTo>
                <a:lnTo>
                  <a:pt x="12" y="107"/>
                </a:lnTo>
                <a:lnTo>
                  <a:pt x="13" y="107"/>
                </a:lnTo>
                <a:lnTo>
                  <a:pt x="14" y="108"/>
                </a:lnTo>
                <a:lnTo>
                  <a:pt x="15" y="108"/>
                </a:lnTo>
                <a:lnTo>
                  <a:pt x="16" y="108"/>
                </a:lnTo>
                <a:lnTo>
                  <a:pt x="17" y="108"/>
                </a:lnTo>
                <a:lnTo>
                  <a:pt x="18" y="108"/>
                </a:lnTo>
                <a:lnTo>
                  <a:pt x="707" y="109"/>
                </a:lnTo>
                <a:lnTo>
                  <a:pt x="707" y="109"/>
                </a:lnTo>
                <a:lnTo>
                  <a:pt x="708" y="109"/>
                </a:lnTo>
                <a:lnTo>
                  <a:pt x="709" y="109"/>
                </a:lnTo>
                <a:lnTo>
                  <a:pt x="710" y="109"/>
                </a:lnTo>
                <a:lnTo>
                  <a:pt x="711" y="109"/>
                </a:lnTo>
                <a:lnTo>
                  <a:pt x="712" y="108"/>
                </a:lnTo>
                <a:lnTo>
                  <a:pt x="713" y="108"/>
                </a:lnTo>
                <a:lnTo>
                  <a:pt x="714" y="108"/>
                </a:lnTo>
                <a:lnTo>
                  <a:pt x="715" y="107"/>
                </a:lnTo>
                <a:lnTo>
                  <a:pt x="716" y="107"/>
                </a:lnTo>
                <a:lnTo>
                  <a:pt x="717" y="106"/>
                </a:lnTo>
                <a:lnTo>
                  <a:pt x="718" y="105"/>
                </a:lnTo>
                <a:lnTo>
                  <a:pt x="719" y="105"/>
                </a:lnTo>
                <a:lnTo>
                  <a:pt x="719" y="104"/>
                </a:lnTo>
                <a:lnTo>
                  <a:pt x="720" y="103"/>
                </a:lnTo>
                <a:lnTo>
                  <a:pt x="721" y="103"/>
                </a:lnTo>
                <a:lnTo>
                  <a:pt x="721" y="102"/>
                </a:lnTo>
                <a:lnTo>
                  <a:pt x="722" y="101"/>
                </a:lnTo>
                <a:lnTo>
                  <a:pt x="723" y="100"/>
                </a:lnTo>
                <a:lnTo>
                  <a:pt x="723" y="99"/>
                </a:lnTo>
                <a:lnTo>
                  <a:pt x="724" y="98"/>
                </a:lnTo>
                <a:lnTo>
                  <a:pt x="724" y="97"/>
                </a:lnTo>
                <a:lnTo>
                  <a:pt x="724" y="96"/>
                </a:lnTo>
                <a:lnTo>
                  <a:pt x="725" y="95"/>
                </a:lnTo>
                <a:lnTo>
                  <a:pt x="725" y="94"/>
                </a:lnTo>
                <a:lnTo>
                  <a:pt x="725" y="93"/>
                </a:lnTo>
                <a:lnTo>
                  <a:pt x="725" y="92"/>
                </a:lnTo>
                <a:lnTo>
                  <a:pt x="725" y="91"/>
                </a:lnTo>
                <a:lnTo>
                  <a:pt x="726" y="18"/>
                </a:lnTo>
                <a:lnTo>
                  <a:pt x="726" y="18"/>
                </a:lnTo>
                <a:lnTo>
                  <a:pt x="726" y="17"/>
                </a:lnTo>
                <a:lnTo>
                  <a:pt x="726" y="16"/>
                </a:lnTo>
                <a:lnTo>
                  <a:pt x="726" y="15"/>
                </a:lnTo>
                <a:lnTo>
                  <a:pt x="726" y="14"/>
                </a:lnTo>
                <a:lnTo>
                  <a:pt x="725" y="13"/>
                </a:lnTo>
                <a:lnTo>
                  <a:pt x="725" y="12"/>
                </a:lnTo>
                <a:lnTo>
                  <a:pt x="725" y="11"/>
                </a:lnTo>
                <a:lnTo>
                  <a:pt x="724" y="10"/>
                </a:lnTo>
                <a:lnTo>
                  <a:pt x="724" y="9"/>
                </a:lnTo>
                <a:lnTo>
                  <a:pt x="723" y="8"/>
                </a:lnTo>
                <a:lnTo>
                  <a:pt x="722" y="7"/>
                </a:lnTo>
                <a:lnTo>
                  <a:pt x="722" y="6"/>
                </a:lnTo>
                <a:lnTo>
                  <a:pt x="721" y="6"/>
                </a:lnTo>
                <a:lnTo>
                  <a:pt x="720" y="5"/>
                </a:lnTo>
                <a:lnTo>
                  <a:pt x="720" y="4"/>
                </a:lnTo>
                <a:lnTo>
                  <a:pt x="719" y="4"/>
                </a:lnTo>
                <a:lnTo>
                  <a:pt x="718" y="3"/>
                </a:lnTo>
                <a:lnTo>
                  <a:pt x="717" y="2"/>
                </a:lnTo>
                <a:lnTo>
                  <a:pt x="716" y="2"/>
                </a:lnTo>
                <a:lnTo>
                  <a:pt x="715" y="1"/>
                </a:lnTo>
                <a:lnTo>
                  <a:pt x="714" y="1"/>
                </a:lnTo>
                <a:lnTo>
                  <a:pt x="713" y="1"/>
                </a:lnTo>
                <a:lnTo>
                  <a:pt x="712" y="0"/>
                </a:lnTo>
                <a:lnTo>
                  <a:pt x="711" y="0"/>
                </a:lnTo>
                <a:lnTo>
                  <a:pt x="710" y="0"/>
                </a:lnTo>
                <a:lnTo>
                  <a:pt x="709" y="0"/>
                </a:lnTo>
                <a:lnTo>
                  <a:pt x="708" y="0"/>
                </a:lnTo>
                <a:lnTo>
                  <a:pt x="18" y="0"/>
                </a:lnTo>
              </a:path>
            </a:pathLst>
          </a:custGeom>
          <a:solidFill>
            <a:srgbClr val="3333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6"/>
          <p:cNvSpPr/>
          <p:nvPr/>
        </p:nvSpPr>
        <p:spPr>
          <a:xfrm>
            <a:off x="482760" y="639000"/>
            <a:ext cx="41389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User Interface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Concept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Multiplayer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Network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Realtime-Synchronization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Singleplayer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AI</a:t>
            </a:r>
            <a:endParaRPr b="0" lang="ko-K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Develop individual strategies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>
              <a:lnSpc>
                <a:spcPct val="100000"/>
              </a:lnSpc>
            </a:pP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Complex maps, with obstacles and special buildings</a:t>
            </a:r>
            <a:endParaRPr b="0" lang="ko-K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1872000" y="360"/>
            <a:ext cx="89870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ko-KR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Cube Room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Hyunho Ha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0" y="3553560"/>
            <a:ext cx="12191760" cy="68040"/>
          </a:xfrm>
          <a:prstGeom prst="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1">
                  <a:lumMod val="0"/>
                  <a:lumOff val="100000"/>
                  <a:lumMod val="0"/>
                  <a:lumOff val="100000"/>
                </a:schemeClr>
              </a:gs>
            </a:gsLst>
            <a:lin ang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그림 6" descr=""/>
          <p:cNvPicPr/>
          <p:nvPr/>
        </p:nvPicPr>
        <p:blipFill>
          <a:blip r:embed="rId1"/>
          <a:stretch/>
        </p:blipFill>
        <p:spPr>
          <a:xfrm>
            <a:off x="1329840" y="2034720"/>
            <a:ext cx="4047840" cy="4047840"/>
          </a:xfrm>
          <a:prstGeom prst="rect">
            <a:avLst/>
          </a:prstGeom>
          <a:ln>
            <a:noFill/>
          </a:ln>
        </p:spPr>
      </p:pic>
      <p:sp>
        <p:nvSpPr>
          <p:cNvPr id="3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Story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302" name="그림 5" descr=""/>
          <p:cNvPicPr/>
          <p:nvPr/>
        </p:nvPicPr>
        <p:blipFill>
          <a:blip r:embed="rId2"/>
          <a:stretch/>
        </p:blipFill>
        <p:spPr>
          <a:xfrm>
            <a:off x="2134800" y="2839680"/>
            <a:ext cx="2437920" cy="2437920"/>
          </a:xfrm>
          <a:prstGeom prst="rect">
            <a:avLst/>
          </a:prstGeom>
          <a:ln>
            <a:noFill/>
          </a:ln>
        </p:spPr>
      </p:pic>
      <p:sp>
        <p:nvSpPr>
          <p:cNvPr id="303" name="CustomShape 2"/>
          <p:cNvSpPr/>
          <p:nvPr/>
        </p:nvSpPr>
        <p:spPr>
          <a:xfrm>
            <a:off x="6278040" y="3180240"/>
            <a:ext cx="3430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This room will be destroyed!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6271560" y="3701880"/>
            <a:ext cx="394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You have to move another room!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6299640" y="2655000"/>
            <a:ext cx="2918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You’re stuck in the cube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6286680" y="4233600"/>
            <a:ext cx="3218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If you click a wrong door…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How to play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308" name="그림 3" descr=""/>
          <p:cNvPicPr/>
          <p:nvPr/>
        </p:nvPicPr>
        <p:blipFill>
          <a:blip r:embed="rId1"/>
          <a:stretch/>
        </p:blipFill>
        <p:spPr>
          <a:xfrm>
            <a:off x="6683760" y="3020760"/>
            <a:ext cx="5246280" cy="2657880"/>
          </a:xfrm>
          <a:prstGeom prst="rect">
            <a:avLst/>
          </a:prstGeom>
          <a:ln>
            <a:noFill/>
          </a:ln>
        </p:spPr>
      </p:pic>
      <p:sp>
        <p:nvSpPr>
          <p:cNvPr id="309" name="CustomShape 2"/>
          <p:cNvSpPr/>
          <p:nvPr/>
        </p:nvSpPr>
        <p:spPr>
          <a:xfrm>
            <a:off x="311760" y="2354760"/>
            <a:ext cx="8008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You’re in the cube, you can see other cube’s face by rotate a phone.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10" name="CustomShape 3"/>
          <p:cNvSpPr/>
          <p:nvPr/>
        </p:nvSpPr>
        <p:spPr>
          <a:xfrm>
            <a:off x="578160" y="3020040"/>
            <a:ext cx="3672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So, You can click total 6 doors.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458640" y="3684960"/>
            <a:ext cx="5036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Solution will be given by the planar figure.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12" name="CustomShape 5"/>
          <p:cNvSpPr/>
          <p:nvPr/>
        </p:nvSpPr>
        <p:spPr>
          <a:xfrm>
            <a:off x="437400" y="4349880"/>
            <a:ext cx="5756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Match with cube using arrow, find the right door.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13" name="CustomShape 6"/>
          <p:cNvSpPr/>
          <p:nvPr/>
        </p:nvSpPr>
        <p:spPr>
          <a:xfrm>
            <a:off x="8510760" y="5966640"/>
            <a:ext cx="2557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Various planar figure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14" name="CustomShape 7"/>
          <p:cNvSpPr/>
          <p:nvPr/>
        </p:nvSpPr>
        <p:spPr>
          <a:xfrm>
            <a:off x="439200" y="5015160"/>
            <a:ext cx="493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Arrow doesn’t mean that answer is there.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15" name="CustomShape 8"/>
          <p:cNvSpPr/>
          <p:nvPr/>
        </p:nvSpPr>
        <p:spPr>
          <a:xfrm>
            <a:off x="449640" y="5679360"/>
            <a:ext cx="5013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Escape fixed number of cube with in time.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ko-K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User Interface</a:t>
            </a:r>
            <a:endParaRPr b="0" lang="ko-K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317" name="그림 3" descr=""/>
          <p:cNvPicPr/>
          <p:nvPr/>
        </p:nvPicPr>
        <p:blipFill>
          <a:blip r:embed="rId1"/>
          <a:stretch/>
        </p:blipFill>
        <p:spPr>
          <a:xfrm rot="16200000">
            <a:off x="7560000" y="1293480"/>
            <a:ext cx="2851560" cy="5494680"/>
          </a:xfrm>
          <a:prstGeom prst="rect">
            <a:avLst/>
          </a:prstGeom>
          <a:ln>
            <a:noFill/>
          </a:ln>
          <a:scene3d>
            <a:camera prst="orthographicFront">
              <a:rot lat="0" lon="0" rev="0"/>
            </a:camera>
            <a:lightRig dir="t" rig="threePt"/>
          </a:scene3d>
        </p:spPr>
      </p:pic>
      <p:pic>
        <p:nvPicPr>
          <p:cNvPr id="318" name="그림 6" descr=""/>
          <p:cNvPicPr/>
          <p:nvPr/>
        </p:nvPicPr>
        <p:blipFill>
          <a:blip r:embed="rId2"/>
          <a:stretch/>
        </p:blipFill>
        <p:spPr>
          <a:xfrm>
            <a:off x="6771600" y="2752920"/>
            <a:ext cx="4414320" cy="2615040"/>
          </a:xfrm>
          <a:prstGeom prst="rect">
            <a:avLst/>
          </a:prstGeom>
          <a:ln>
            <a:noFill/>
          </a:ln>
        </p:spPr>
      </p:pic>
      <p:pic>
        <p:nvPicPr>
          <p:cNvPr id="319" name="그림 9" descr=""/>
          <p:cNvPicPr/>
          <p:nvPr/>
        </p:nvPicPr>
        <p:blipFill>
          <a:blip r:embed="rId3"/>
          <a:stretch/>
        </p:blipFill>
        <p:spPr>
          <a:xfrm rot="16200000">
            <a:off x="1659600" y="1293480"/>
            <a:ext cx="2851560" cy="5494680"/>
          </a:xfrm>
          <a:prstGeom prst="rect">
            <a:avLst/>
          </a:prstGeom>
          <a:ln>
            <a:noFill/>
          </a:ln>
          <a:scene3d>
            <a:camera prst="orthographicFront">
              <a:rot lat="0" lon="0" rev="0"/>
            </a:camera>
            <a:lightRig dir="t" rig="threePt"/>
          </a:scene3d>
        </p:spPr>
      </p:pic>
      <p:pic>
        <p:nvPicPr>
          <p:cNvPr id="320" name="그림 11" descr=""/>
          <p:cNvPicPr/>
          <p:nvPr/>
        </p:nvPicPr>
        <p:blipFill>
          <a:blip r:embed="rId4"/>
          <a:stretch/>
        </p:blipFill>
        <p:spPr>
          <a:xfrm>
            <a:off x="873720" y="2752920"/>
            <a:ext cx="4404960" cy="261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Application>LibreOffice/5.2.1.2$Linux_X86_64 LibreOffice_project/20m0$Build-2</Application>
  <Words>400</Words>
  <Paragraphs>155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2016-09-20T08:44:12Z</dcterms:created>
  <dc:creator>hyunho Ha</dc:creator>
  <dc:description/>
  <dc:language>de-DE</dc:language>
  <cp:lastModifiedBy/>
  <dcterms:modified xsi:type="dcterms:W3CDTF">2016-09-28T18:58:23Z</dcterms:modified>
  <cp:revision>22</cp:revision>
  <dc:subject/>
  <dc:title>Cube Room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